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70" r:id="rId4"/>
    <p:sldId id="269" r:id="rId5"/>
    <p:sldId id="268" r:id="rId6"/>
    <p:sldId id="259" r:id="rId7"/>
    <p:sldId id="272" r:id="rId8"/>
    <p:sldId id="273" r:id="rId9"/>
    <p:sldId id="274" r:id="rId10"/>
    <p:sldId id="275" r:id="rId11"/>
    <p:sldId id="286" r:id="rId12"/>
    <p:sldId id="276" r:id="rId13"/>
    <p:sldId id="277" r:id="rId14"/>
    <p:sldId id="28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8" r:id="rId24"/>
    <p:sldId id="258" r:id="rId25"/>
    <p:sldId id="27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BA8"/>
    <a:srgbClr val="00E0EC"/>
    <a:srgbClr val="EDF1FA"/>
    <a:srgbClr val="F3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AF9FC-DD9B-44B9-BFF3-6889EDF4C5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77621-72D3-4990-BB47-B1764144739E}">
      <dgm:prSet/>
      <dgm:spPr/>
      <dgm:t>
        <a:bodyPr/>
        <a:lstStyle/>
        <a:p>
          <a:r>
            <a:rPr lang="en-US" dirty="0"/>
            <a:t>Datos: API y MCP Server</a:t>
          </a:r>
        </a:p>
      </dgm:t>
    </dgm:pt>
    <dgm:pt modelId="{001895EB-8609-4DCC-9A80-8C7F25478EAB}" type="parTrans" cxnId="{5DAA93D9-E535-4C3A-B014-0810B60E9582}">
      <dgm:prSet/>
      <dgm:spPr/>
      <dgm:t>
        <a:bodyPr/>
        <a:lstStyle/>
        <a:p>
          <a:endParaRPr lang="en-US"/>
        </a:p>
      </dgm:t>
    </dgm:pt>
    <dgm:pt modelId="{37DD5FBE-229B-4937-BF48-E099BE3AA989}" type="sibTrans" cxnId="{5DAA93D9-E535-4C3A-B014-0810B60E9582}">
      <dgm:prSet/>
      <dgm:spPr/>
      <dgm:t>
        <a:bodyPr/>
        <a:lstStyle/>
        <a:p>
          <a:endParaRPr lang="en-US"/>
        </a:p>
      </dgm:t>
    </dgm:pt>
    <dgm:pt modelId="{2291A508-B0DF-4B86-B851-B7D378A796B4}">
      <dgm:prSet/>
      <dgm:spPr/>
      <dgm:t>
        <a:bodyPr/>
        <a:lstStyle/>
        <a:p>
          <a:r>
            <a:rPr lang="en-US" dirty="0"/>
            <a:t>IA: AI Foundry</a:t>
          </a:r>
        </a:p>
      </dgm:t>
    </dgm:pt>
    <dgm:pt modelId="{049EE468-CCD9-4E63-B495-A5BB7BE4F0F4}" type="parTrans" cxnId="{E538D86F-486F-40C1-97EC-C4DF9A7222B7}">
      <dgm:prSet/>
      <dgm:spPr/>
      <dgm:t>
        <a:bodyPr/>
        <a:lstStyle/>
        <a:p>
          <a:endParaRPr lang="en-US"/>
        </a:p>
      </dgm:t>
    </dgm:pt>
    <dgm:pt modelId="{B15F0F74-F955-4140-B312-10683D43B41A}" type="sibTrans" cxnId="{E538D86F-486F-40C1-97EC-C4DF9A7222B7}">
      <dgm:prSet/>
      <dgm:spPr/>
      <dgm:t>
        <a:bodyPr/>
        <a:lstStyle/>
        <a:p>
          <a:endParaRPr lang="en-US"/>
        </a:p>
      </dgm:t>
    </dgm:pt>
    <dgm:pt modelId="{3172FDA1-436F-47FB-BE46-9A40BD60B679}">
      <dgm:prSet/>
      <dgm:spPr/>
      <dgm:t>
        <a:bodyPr/>
        <a:lstStyle/>
        <a:p>
          <a:r>
            <a:rPr lang="en-US" dirty="0"/>
            <a:t>Canales: Azure BOT</a:t>
          </a:r>
        </a:p>
      </dgm:t>
    </dgm:pt>
    <dgm:pt modelId="{6294FDF2-C3BE-4C34-941F-7280885B695B}" type="parTrans" cxnId="{F41B1020-3FAA-4E40-AF2B-396EFCAF5258}">
      <dgm:prSet/>
      <dgm:spPr/>
      <dgm:t>
        <a:bodyPr/>
        <a:lstStyle/>
        <a:p>
          <a:endParaRPr lang="es-ES"/>
        </a:p>
      </dgm:t>
    </dgm:pt>
    <dgm:pt modelId="{7F86F05C-2F2F-42BD-84DE-EAF3C66337A8}" type="sibTrans" cxnId="{F41B1020-3FAA-4E40-AF2B-396EFCAF5258}">
      <dgm:prSet/>
      <dgm:spPr/>
      <dgm:t>
        <a:bodyPr/>
        <a:lstStyle/>
        <a:p>
          <a:endParaRPr lang="es-ES"/>
        </a:p>
      </dgm:t>
    </dgm:pt>
    <dgm:pt modelId="{1BF4BC1E-4BF3-475A-8EE4-86DC8FFAD877}" type="pres">
      <dgm:prSet presAssocID="{5C5AF9FC-DD9B-44B9-BFF3-6889EDF4C5F8}" presName="linear" presStyleCnt="0">
        <dgm:presLayoutVars>
          <dgm:animLvl val="lvl"/>
          <dgm:resizeHandles val="exact"/>
        </dgm:presLayoutVars>
      </dgm:prSet>
      <dgm:spPr/>
    </dgm:pt>
    <dgm:pt modelId="{6FC55E6A-BB2E-4201-8D9C-EAB18BFBE78D}" type="pres">
      <dgm:prSet presAssocID="{51077621-72D3-4990-BB47-B176414473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BC391D-B555-46C9-8F8C-660FA91264AD}" type="pres">
      <dgm:prSet presAssocID="{37DD5FBE-229B-4937-BF48-E099BE3AA989}" presName="spacer" presStyleCnt="0"/>
      <dgm:spPr/>
    </dgm:pt>
    <dgm:pt modelId="{C4E341DC-E8DA-4243-BF28-75E2F4350061}" type="pres">
      <dgm:prSet presAssocID="{2291A508-B0DF-4B86-B851-B7D378A796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3AC01D-0813-4681-9D47-EE86A0E176CE}" type="pres">
      <dgm:prSet presAssocID="{B15F0F74-F955-4140-B312-10683D43B41A}" presName="spacer" presStyleCnt="0"/>
      <dgm:spPr/>
    </dgm:pt>
    <dgm:pt modelId="{2AAE6B30-9EDC-46C9-99B5-798F36686A75}" type="pres">
      <dgm:prSet presAssocID="{3172FDA1-436F-47FB-BE46-9A40BD60B67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09B00F-0929-456E-9723-D7501889A847}" type="presOf" srcId="{51077621-72D3-4990-BB47-B1764144739E}" destId="{6FC55E6A-BB2E-4201-8D9C-EAB18BFBE78D}" srcOrd="0" destOrd="0" presId="urn:microsoft.com/office/officeart/2005/8/layout/vList2"/>
    <dgm:cxn modelId="{F41B1020-3FAA-4E40-AF2B-396EFCAF5258}" srcId="{5C5AF9FC-DD9B-44B9-BFF3-6889EDF4C5F8}" destId="{3172FDA1-436F-47FB-BE46-9A40BD60B679}" srcOrd="2" destOrd="0" parTransId="{6294FDF2-C3BE-4C34-941F-7280885B695B}" sibTransId="{7F86F05C-2F2F-42BD-84DE-EAF3C66337A8}"/>
    <dgm:cxn modelId="{E538D86F-486F-40C1-97EC-C4DF9A7222B7}" srcId="{5C5AF9FC-DD9B-44B9-BFF3-6889EDF4C5F8}" destId="{2291A508-B0DF-4B86-B851-B7D378A796B4}" srcOrd="1" destOrd="0" parTransId="{049EE468-CCD9-4E63-B495-A5BB7BE4F0F4}" sibTransId="{B15F0F74-F955-4140-B312-10683D43B41A}"/>
    <dgm:cxn modelId="{21DD8458-EFE0-4E05-A79D-E7B4B8F6ACCE}" type="presOf" srcId="{5C5AF9FC-DD9B-44B9-BFF3-6889EDF4C5F8}" destId="{1BF4BC1E-4BF3-475A-8EE4-86DC8FFAD877}" srcOrd="0" destOrd="0" presId="urn:microsoft.com/office/officeart/2005/8/layout/vList2"/>
    <dgm:cxn modelId="{A38D52B2-10F5-4C75-A040-FB9969F0AA7F}" type="presOf" srcId="{3172FDA1-436F-47FB-BE46-9A40BD60B679}" destId="{2AAE6B30-9EDC-46C9-99B5-798F36686A75}" srcOrd="0" destOrd="0" presId="urn:microsoft.com/office/officeart/2005/8/layout/vList2"/>
    <dgm:cxn modelId="{5DAA93D9-E535-4C3A-B014-0810B60E9582}" srcId="{5C5AF9FC-DD9B-44B9-BFF3-6889EDF4C5F8}" destId="{51077621-72D3-4990-BB47-B1764144739E}" srcOrd="0" destOrd="0" parTransId="{001895EB-8609-4DCC-9A80-8C7F25478EAB}" sibTransId="{37DD5FBE-229B-4937-BF48-E099BE3AA989}"/>
    <dgm:cxn modelId="{C7690BDA-E1B0-4486-A5EB-2C8D10E51F98}" type="presOf" srcId="{2291A508-B0DF-4B86-B851-B7D378A796B4}" destId="{C4E341DC-E8DA-4243-BF28-75E2F4350061}" srcOrd="0" destOrd="0" presId="urn:microsoft.com/office/officeart/2005/8/layout/vList2"/>
    <dgm:cxn modelId="{275D2DC4-F902-468E-8B42-CAE700F236E1}" type="presParOf" srcId="{1BF4BC1E-4BF3-475A-8EE4-86DC8FFAD877}" destId="{6FC55E6A-BB2E-4201-8D9C-EAB18BFBE78D}" srcOrd="0" destOrd="0" presId="urn:microsoft.com/office/officeart/2005/8/layout/vList2"/>
    <dgm:cxn modelId="{6BF2C8A0-B27A-4DF2-8BD4-4364EC3E5D8A}" type="presParOf" srcId="{1BF4BC1E-4BF3-475A-8EE4-86DC8FFAD877}" destId="{8ABC391D-B555-46C9-8F8C-660FA91264AD}" srcOrd="1" destOrd="0" presId="urn:microsoft.com/office/officeart/2005/8/layout/vList2"/>
    <dgm:cxn modelId="{11C611AD-5341-4C1D-AC7B-5EEBE6AA6DC0}" type="presParOf" srcId="{1BF4BC1E-4BF3-475A-8EE4-86DC8FFAD877}" destId="{C4E341DC-E8DA-4243-BF28-75E2F4350061}" srcOrd="2" destOrd="0" presId="urn:microsoft.com/office/officeart/2005/8/layout/vList2"/>
    <dgm:cxn modelId="{D25A895E-5D39-49A6-BC32-E0387DFA522B}" type="presParOf" srcId="{1BF4BC1E-4BF3-475A-8EE4-86DC8FFAD877}" destId="{023AC01D-0813-4681-9D47-EE86A0E176CE}" srcOrd="3" destOrd="0" presId="urn:microsoft.com/office/officeart/2005/8/layout/vList2"/>
    <dgm:cxn modelId="{3581DFD4-81C3-4084-A030-E0D547B90E0D}" type="presParOf" srcId="{1BF4BC1E-4BF3-475A-8EE4-86DC8FFAD877}" destId="{2AAE6B30-9EDC-46C9-99B5-798F36686A75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24006-12F2-4887-B587-8213B6811D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767B7F2-A7BF-4CC5-9F47-B531F85823BE}">
      <dgm:prSet phldrT="[Texto]" phldr="0"/>
      <dgm:spPr/>
      <dgm:t>
        <a:bodyPr/>
        <a:lstStyle/>
        <a:p>
          <a:r>
            <a:rPr lang="es-ES" dirty="0" err="1">
              <a:latin typeface="+mj-lt"/>
            </a:rPr>
            <a:t>ChatGTP</a:t>
          </a:r>
          <a:endParaRPr lang="es-ES" dirty="0">
            <a:latin typeface="+mj-lt"/>
          </a:endParaRPr>
        </a:p>
      </dgm:t>
    </dgm:pt>
    <dgm:pt modelId="{5CAECDCD-3335-4151-BD84-785F80CC705B}" type="parTrans" cxnId="{39762919-DF81-43E5-B75E-6005AEE5F780}">
      <dgm:prSet/>
      <dgm:spPr/>
      <dgm:t>
        <a:bodyPr/>
        <a:lstStyle/>
        <a:p>
          <a:endParaRPr lang="es-ES"/>
        </a:p>
      </dgm:t>
    </dgm:pt>
    <dgm:pt modelId="{7AE22DA8-2623-487D-9CAC-92F92C8B0B7F}" type="sibTrans" cxnId="{39762919-DF81-43E5-B75E-6005AEE5F780}">
      <dgm:prSet/>
      <dgm:spPr/>
      <dgm:t>
        <a:bodyPr/>
        <a:lstStyle/>
        <a:p>
          <a:endParaRPr lang="es-ES"/>
        </a:p>
      </dgm:t>
    </dgm:pt>
    <dgm:pt modelId="{B423B9E3-80AB-415D-A997-497E6B16AF34}">
      <dgm:prSet phldrT="[Texto]" phldr="0"/>
      <dgm:spPr/>
      <dgm:t>
        <a:bodyPr/>
        <a:lstStyle/>
        <a:p>
          <a:r>
            <a:rPr lang="es-ES" dirty="0">
              <a:latin typeface="+mj-lt"/>
            </a:rPr>
            <a:t>Claude</a:t>
          </a:r>
        </a:p>
      </dgm:t>
    </dgm:pt>
    <dgm:pt modelId="{70EECC4C-1F55-4DE0-859F-F432E6251687}" type="parTrans" cxnId="{C7FD16AC-5715-4729-89C7-43FDA91B00F4}">
      <dgm:prSet/>
      <dgm:spPr/>
      <dgm:t>
        <a:bodyPr/>
        <a:lstStyle/>
        <a:p>
          <a:endParaRPr lang="es-ES"/>
        </a:p>
      </dgm:t>
    </dgm:pt>
    <dgm:pt modelId="{845CAA03-9661-4E4F-BF3B-3C49B6C3131D}" type="sibTrans" cxnId="{C7FD16AC-5715-4729-89C7-43FDA91B00F4}">
      <dgm:prSet/>
      <dgm:spPr/>
      <dgm:t>
        <a:bodyPr/>
        <a:lstStyle/>
        <a:p>
          <a:endParaRPr lang="es-ES"/>
        </a:p>
      </dgm:t>
    </dgm:pt>
    <dgm:pt modelId="{8099BD0C-9FEF-4604-A947-9705C09D4964}">
      <dgm:prSet phldrT="[Texto]"/>
      <dgm:spPr/>
      <dgm:t>
        <a:bodyPr/>
        <a:lstStyle/>
        <a:p>
          <a:pPr algn="ctr">
            <a:buNone/>
          </a:pPr>
          <a:r>
            <a:rPr lang="es-ES" dirty="0">
              <a:latin typeface="+mn-lt"/>
              <a:cs typeface="Segoe UI" panose="020B0502040204020203" pitchFamily="34" charset="0"/>
            </a:rPr>
            <a:t>Interfaz que permite la comunicación e intercambio de datos entre Business Central y aplicaciones externas mediante el protocolo REST estándar, facilitando integraciones sin modificar el sistema </a:t>
          </a:r>
          <a:r>
            <a:rPr lang="es-ES" dirty="0" err="1">
              <a:latin typeface="+mn-lt"/>
              <a:cs typeface="Segoe UI" panose="020B0502040204020203" pitchFamily="34" charset="0"/>
            </a:rPr>
            <a:t>core</a:t>
          </a:r>
          <a:r>
            <a:rPr lang="es-ES" dirty="0">
              <a:latin typeface="+mn-lt"/>
              <a:cs typeface="Segoe UI" panose="020B0502040204020203" pitchFamily="34" charset="0"/>
            </a:rPr>
            <a:t>.</a:t>
          </a:r>
          <a:endParaRPr lang="es-ES" dirty="0">
            <a:latin typeface="+mn-lt"/>
          </a:endParaRPr>
        </a:p>
      </dgm:t>
    </dgm:pt>
    <dgm:pt modelId="{FC943245-7068-4678-8693-223032639690}" type="parTrans" cxnId="{1F812F6A-80C8-4BBE-A68F-00D8D8796AA0}">
      <dgm:prSet/>
      <dgm:spPr/>
      <dgm:t>
        <a:bodyPr/>
        <a:lstStyle/>
        <a:p>
          <a:endParaRPr lang="es-ES"/>
        </a:p>
      </dgm:t>
    </dgm:pt>
    <dgm:pt modelId="{8D9B6BA9-6214-4B3B-A165-A5591387D179}" type="sibTrans" cxnId="{1F812F6A-80C8-4BBE-A68F-00D8D8796AA0}">
      <dgm:prSet/>
      <dgm:spPr/>
      <dgm:t>
        <a:bodyPr/>
        <a:lstStyle/>
        <a:p>
          <a:endParaRPr lang="es-ES"/>
        </a:p>
      </dgm:t>
    </dgm:pt>
    <dgm:pt modelId="{AF9B679A-BAD8-499E-A587-93CC14074DF2}">
      <dgm:prSet phldrT="[Texto]" phldr="0"/>
      <dgm:spPr/>
      <dgm:t>
        <a:bodyPr/>
        <a:lstStyle/>
        <a:p>
          <a:pPr algn="ctr">
            <a:buNone/>
          </a:pPr>
          <a:r>
            <a:rPr lang="es-ES" dirty="0">
              <a:latin typeface="+mn-lt"/>
              <a:cs typeface="Segoe UI" panose="020B0502040204020203" pitchFamily="34" charset="0"/>
            </a:rPr>
            <a:t>Conjunto de reglas que permite que Business Central intercambie datos con otras aplicaciones mediante servicios REST, facilitando la integración y automatización de procesos.</a:t>
          </a:r>
          <a:endParaRPr lang="es-ES" dirty="0">
            <a:latin typeface="+mn-lt"/>
          </a:endParaRPr>
        </a:p>
      </dgm:t>
    </dgm:pt>
    <dgm:pt modelId="{1C1997CC-5DDC-4E9F-96D6-5F059B310631}" type="parTrans" cxnId="{B1C4A249-39F4-4835-B7A8-203E38AFACF6}">
      <dgm:prSet/>
      <dgm:spPr/>
      <dgm:t>
        <a:bodyPr/>
        <a:lstStyle/>
        <a:p>
          <a:endParaRPr lang="es-ES"/>
        </a:p>
      </dgm:t>
    </dgm:pt>
    <dgm:pt modelId="{C47B47EE-41B8-48D7-8441-016920C8A0E4}" type="sibTrans" cxnId="{B1C4A249-39F4-4835-B7A8-203E38AFACF6}">
      <dgm:prSet/>
      <dgm:spPr/>
      <dgm:t>
        <a:bodyPr/>
        <a:lstStyle/>
        <a:p>
          <a:endParaRPr lang="es-ES"/>
        </a:p>
      </dgm:t>
    </dgm:pt>
    <dgm:pt modelId="{FB25680C-571B-4E77-A872-152F684EC163}" type="pres">
      <dgm:prSet presAssocID="{A1B24006-12F2-4887-B587-8213B6811D1B}" presName="Name0" presStyleCnt="0">
        <dgm:presLayoutVars>
          <dgm:dir/>
          <dgm:animLvl val="lvl"/>
          <dgm:resizeHandles val="exact"/>
        </dgm:presLayoutVars>
      </dgm:prSet>
      <dgm:spPr/>
    </dgm:pt>
    <dgm:pt modelId="{C0861580-0D45-4AB0-8CD7-AB39C21219D1}" type="pres">
      <dgm:prSet presAssocID="{9767B7F2-A7BF-4CC5-9F47-B531F85823BE}" presName="composite" presStyleCnt="0"/>
      <dgm:spPr/>
    </dgm:pt>
    <dgm:pt modelId="{C09E07DB-026E-43CC-ACCF-85D532E49CF0}" type="pres">
      <dgm:prSet presAssocID="{9767B7F2-A7BF-4CC5-9F47-B531F85823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850F27A-8F3C-4C09-9F83-52CC80410156}" type="pres">
      <dgm:prSet presAssocID="{9767B7F2-A7BF-4CC5-9F47-B531F85823BE}" presName="desTx" presStyleLbl="alignAccFollowNode1" presStyleIdx="0" presStyleCnt="2">
        <dgm:presLayoutVars>
          <dgm:bulletEnabled val="1"/>
        </dgm:presLayoutVars>
      </dgm:prSet>
      <dgm:spPr/>
    </dgm:pt>
    <dgm:pt modelId="{AC2EF6AB-BEBE-43E8-ACD1-F4AE0BF3727A}" type="pres">
      <dgm:prSet presAssocID="{7AE22DA8-2623-487D-9CAC-92F92C8B0B7F}" presName="space" presStyleCnt="0"/>
      <dgm:spPr/>
    </dgm:pt>
    <dgm:pt modelId="{2D3E5F88-EC05-4DAF-91E1-7709E0C8614A}" type="pres">
      <dgm:prSet presAssocID="{B423B9E3-80AB-415D-A997-497E6B16AF34}" presName="composite" presStyleCnt="0"/>
      <dgm:spPr/>
    </dgm:pt>
    <dgm:pt modelId="{E6AB8C0D-855F-4FA6-931C-B6D28E57CF19}" type="pres">
      <dgm:prSet presAssocID="{B423B9E3-80AB-415D-A997-497E6B16AF3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D60FDC5-F108-41D9-AA0D-71A536CB683B}" type="pres">
      <dgm:prSet presAssocID="{B423B9E3-80AB-415D-A997-497E6B16AF3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350E513-E488-4FFD-B11D-CEC5440FE0B8}" type="presOf" srcId="{A1B24006-12F2-4887-B587-8213B6811D1B}" destId="{FB25680C-571B-4E77-A872-152F684EC163}" srcOrd="0" destOrd="0" presId="urn:microsoft.com/office/officeart/2005/8/layout/hList1"/>
    <dgm:cxn modelId="{39762919-DF81-43E5-B75E-6005AEE5F780}" srcId="{A1B24006-12F2-4887-B587-8213B6811D1B}" destId="{9767B7F2-A7BF-4CC5-9F47-B531F85823BE}" srcOrd="0" destOrd="0" parTransId="{5CAECDCD-3335-4151-BD84-785F80CC705B}" sibTransId="{7AE22DA8-2623-487D-9CAC-92F92C8B0B7F}"/>
    <dgm:cxn modelId="{12509B2A-696B-485D-9AB0-BBF43430E927}" type="presOf" srcId="{8099BD0C-9FEF-4604-A947-9705C09D4964}" destId="{AD60FDC5-F108-41D9-AA0D-71A536CB683B}" srcOrd="0" destOrd="0" presId="urn:microsoft.com/office/officeart/2005/8/layout/hList1"/>
    <dgm:cxn modelId="{48879944-C65B-43C5-99E7-5D712C12659D}" type="presOf" srcId="{B423B9E3-80AB-415D-A997-497E6B16AF34}" destId="{E6AB8C0D-855F-4FA6-931C-B6D28E57CF19}" srcOrd="0" destOrd="0" presId="urn:microsoft.com/office/officeart/2005/8/layout/hList1"/>
    <dgm:cxn modelId="{B1C4A249-39F4-4835-B7A8-203E38AFACF6}" srcId="{9767B7F2-A7BF-4CC5-9F47-B531F85823BE}" destId="{AF9B679A-BAD8-499E-A587-93CC14074DF2}" srcOrd="0" destOrd="0" parTransId="{1C1997CC-5DDC-4E9F-96D6-5F059B310631}" sibTransId="{C47B47EE-41B8-48D7-8441-016920C8A0E4}"/>
    <dgm:cxn modelId="{1F812F6A-80C8-4BBE-A68F-00D8D8796AA0}" srcId="{B423B9E3-80AB-415D-A997-497E6B16AF34}" destId="{8099BD0C-9FEF-4604-A947-9705C09D4964}" srcOrd="0" destOrd="0" parTransId="{FC943245-7068-4678-8693-223032639690}" sibTransId="{8D9B6BA9-6214-4B3B-A165-A5591387D179}"/>
    <dgm:cxn modelId="{42164888-D82D-418F-8B8F-A3620593D24A}" type="presOf" srcId="{9767B7F2-A7BF-4CC5-9F47-B531F85823BE}" destId="{C09E07DB-026E-43CC-ACCF-85D532E49CF0}" srcOrd="0" destOrd="0" presId="urn:microsoft.com/office/officeart/2005/8/layout/hList1"/>
    <dgm:cxn modelId="{C7FD16AC-5715-4729-89C7-43FDA91B00F4}" srcId="{A1B24006-12F2-4887-B587-8213B6811D1B}" destId="{B423B9E3-80AB-415D-A997-497E6B16AF34}" srcOrd="1" destOrd="0" parTransId="{70EECC4C-1F55-4DE0-859F-F432E6251687}" sibTransId="{845CAA03-9661-4E4F-BF3B-3C49B6C3131D}"/>
    <dgm:cxn modelId="{225B4DAF-35E0-4586-960A-401432839F5E}" type="presOf" srcId="{AF9B679A-BAD8-499E-A587-93CC14074DF2}" destId="{7850F27A-8F3C-4C09-9F83-52CC80410156}" srcOrd="0" destOrd="0" presId="urn:microsoft.com/office/officeart/2005/8/layout/hList1"/>
    <dgm:cxn modelId="{90E2F0DF-D21A-44ED-B1BE-75005E8F9140}" type="presParOf" srcId="{FB25680C-571B-4E77-A872-152F684EC163}" destId="{C0861580-0D45-4AB0-8CD7-AB39C21219D1}" srcOrd="0" destOrd="0" presId="urn:microsoft.com/office/officeart/2005/8/layout/hList1"/>
    <dgm:cxn modelId="{CC12E51A-F1D9-4ECA-B619-4351F7E72ECD}" type="presParOf" srcId="{C0861580-0D45-4AB0-8CD7-AB39C21219D1}" destId="{C09E07DB-026E-43CC-ACCF-85D532E49CF0}" srcOrd="0" destOrd="0" presId="urn:microsoft.com/office/officeart/2005/8/layout/hList1"/>
    <dgm:cxn modelId="{1109F45A-4B09-43B1-B288-FD13876387F7}" type="presParOf" srcId="{C0861580-0D45-4AB0-8CD7-AB39C21219D1}" destId="{7850F27A-8F3C-4C09-9F83-52CC80410156}" srcOrd="1" destOrd="0" presId="urn:microsoft.com/office/officeart/2005/8/layout/hList1"/>
    <dgm:cxn modelId="{BD0C5ACC-C428-4428-9EE9-2A27E9DFF255}" type="presParOf" srcId="{FB25680C-571B-4E77-A872-152F684EC163}" destId="{AC2EF6AB-BEBE-43E8-ACD1-F4AE0BF3727A}" srcOrd="1" destOrd="0" presId="urn:microsoft.com/office/officeart/2005/8/layout/hList1"/>
    <dgm:cxn modelId="{A0E0D49C-CABF-483A-8ED4-5B3B5C89C086}" type="presParOf" srcId="{FB25680C-571B-4E77-A872-152F684EC163}" destId="{2D3E5F88-EC05-4DAF-91E1-7709E0C8614A}" srcOrd="2" destOrd="0" presId="urn:microsoft.com/office/officeart/2005/8/layout/hList1"/>
    <dgm:cxn modelId="{6F41ED22-B3C1-49AD-B2F4-287FCAD9C1A2}" type="presParOf" srcId="{2D3E5F88-EC05-4DAF-91E1-7709E0C8614A}" destId="{E6AB8C0D-855F-4FA6-931C-B6D28E57CF19}" srcOrd="0" destOrd="0" presId="urn:microsoft.com/office/officeart/2005/8/layout/hList1"/>
    <dgm:cxn modelId="{F4D8B1FF-ED7F-4E29-B220-EE5A11278BC9}" type="presParOf" srcId="{2D3E5F88-EC05-4DAF-91E1-7709E0C8614A}" destId="{AD60FDC5-F108-41D9-AA0D-71A536CB68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818CB0-1D71-4193-8782-3AEDAD4F10C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483C1AF-1386-49F3-A1B3-F8CF159404F7}">
      <dgm:prSet phldrT="[Texto]" phldr="0"/>
      <dgm:spPr/>
      <dgm:t>
        <a:bodyPr/>
        <a:lstStyle/>
        <a:p>
          <a:r>
            <a:rPr lang="es-ES" dirty="0"/>
            <a:t>Estándar</a:t>
          </a:r>
        </a:p>
      </dgm:t>
    </dgm:pt>
    <dgm:pt modelId="{4C7D2EA1-2389-4098-88BA-7065FE78DCE7}" type="parTrans" cxnId="{0D02CE14-2D76-4AA4-8077-B200E68FB04C}">
      <dgm:prSet/>
      <dgm:spPr/>
      <dgm:t>
        <a:bodyPr/>
        <a:lstStyle/>
        <a:p>
          <a:endParaRPr lang="es-ES"/>
        </a:p>
      </dgm:t>
    </dgm:pt>
    <dgm:pt modelId="{2287937D-303F-4C8E-BC1E-4B5D895E38C0}" type="sibTrans" cxnId="{0D02CE14-2D76-4AA4-8077-B200E68FB04C}">
      <dgm:prSet/>
      <dgm:spPr/>
      <dgm:t>
        <a:bodyPr/>
        <a:lstStyle/>
        <a:p>
          <a:endParaRPr lang="es-ES"/>
        </a:p>
      </dgm:t>
    </dgm:pt>
    <dgm:pt modelId="{742001E7-8074-44C8-91F9-E42D4F5CBAD8}">
      <dgm:prSet phldrT="[Texto]"/>
      <dgm:spPr/>
      <dgm:t>
        <a:bodyPr/>
        <a:lstStyle/>
        <a:p>
          <a:r>
            <a:rPr lang="es-ES" dirty="0"/>
            <a:t>Incluidas en Business Central</a:t>
          </a:r>
        </a:p>
      </dgm:t>
    </dgm:pt>
    <dgm:pt modelId="{98D19C85-E49F-4789-89D5-BC4BBC72E8DF}" type="parTrans" cxnId="{32AFAFEB-C30E-4CC0-80D1-796871C8A0B9}">
      <dgm:prSet/>
      <dgm:spPr/>
      <dgm:t>
        <a:bodyPr/>
        <a:lstStyle/>
        <a:p>
          <a:endParaRPr lang="es-ES"/>
        </a:p>
      </dgm:t>
    </dgm:pt>
    <dgm:pt modelId="{B9ECDA51-326A-44FB-9A51-7E4AB0C2FBEB}" type="sibTrans" cxnId="{32AFAFEB-C30E-4CC0-80D1-796871C8A0B9}">
      <dgm:prSet/>
      <dgm:spPr/>
      <dgm:t>
        <a:bodyPr/>
        <a:lstStyle/>
        <a:p>
          <a:endParaRPr lang="es-ES"/>
        </a:p>
      </dgm:t>
    </dgm:pt>
    <dgm:pt modelId="{C58D038C-77A0-4C82-BD3C-579B8FC0AE50}">
      <dgm:prSet/>
      <dgm:spPr/>
      <dgm:t>
        <a:bodyPr/>
        <a:lstStyle/>
        <a:p>
          <a:r>
            <a:rPr lang="es-ES"/>
            <a:t>No necesitan desarrollo</a:t>
          </a:r>
          <a:endParaRPr lang="es-ES" dirty="0"/>
        </a:p>
      </dgm:t>
    </dgm:pt>
    <dgm:pt modelId="{460DAF87-40BC-4A98-B27E-A3D34363F89F}" type="parTrans" cxnId="{F1FD89BE-D5D6-4E75-ACAC-2383B9EF80AE}">
      <dgm:prSet/>
      <dgm:spPr/>
      <dgm:t>
        <a:bodyPr/>
        <a:lstStyle/>
        <a:p>
          <a:endParaRPr lang="es-ES"/>
        </a:p>
      </dgm:t>
    </dgm:pt>
    <dgm:pt modelId="{DE1D83F3-533A-45BC-A81C-6795E18B408D}" type="sibTrans" cxnId="{F1FD89BE-D5D6-4E75-ACAC-2383B9EF80AE}">
      <dgm:prSet/>
      <dgm:spPr/>
      <dgm:t>
        <a:bodyPr/>
        <a:lstStyle/>
        <a:p>
          <a:endParaRPr lang="es-ES"/>
        </a:p>
      </dgm:t>
    </dgm:pt>
    <dgm:pt modelId="{FE093F32-4C56-46DD-8D55-34A856BE9415}">
      <dgm:prSet/>
      <dgm:spPr/>
      <dgm:t>
        <a:bodyPr/>
        <a:lstStyle/>
        <a:p>
          <a:r>
            <a:rPr lang="es-ES" dirty="0"/>
            <a:t>Perfectas para integraciones rápidas</a:t>
          </a:r>
        </a:p>
      </dgm:t>
    </dgm:pt>
    <dgm:pt modelId="{1BB33E40-E5BD-4D7D-9F34-6A454EE0FC01}" type="parTrans" cxnId="{FDDE8A3D-B51D-4E6E-B04C-18DEEA27DCEA}">
      <dgm:prSet/>
      <dgm:spPr/>
      <dgm:t>
        <a:bodyPr/>
        <a:lstStyle/>
        <a:p>
          <a:endParaRPr lang="es-ES"/>
        </a:p>
      </dgm:t>
    </dgm:pt>
    <dgm:pt modelId="{1C2D67DB-BA25-4EBD-B343-05205CD0284C}" type="sibTrans" cxnId="{FDDE8A3D-B51D-4E6E-B04C-18DEEA27DCEA}">
      <dgm:prSet/>
      <dgm:spPr/>
      <dgm:t>
        <a:bodyPr/>
        <a:lstStyle/>
        <a:p>
          <a:endParaRPr lang="es-ES"/>
        </a:p>
      </dgm:t>
    </dgm:pt>
    <dgm:pt modelId="{54A331CA-346F-43B7-9474-3E7AE8FE2422}">
      <dgm:prSet/>
      <dgm:spPr/>
      <dgm:t>
        <a:bodyPr/>
        <a:lstStyle/>
        <a:p>
          <a:r>
            <a:rPr lang="es-ES"/>
            <a:t>Personalizadas</a:t>
          </a:r>
          <a:endParaRPr lang="es-ES" dirty="0"/>
        </a:p>
      </dgm:t>
    </dgm:pt>
    <dgm:pt modelId="{F1F474F1-D8DF-4FA1-9D2F-2C2C19AAF5FC}" type="parTrans" cxnId="{0CD4BC5E-AF41-467F-8EDD-D908182C648B}">
      <dgm:prSet/>
      <dgm:spPr/>
      <dgm:t>
        <a:bodyPr/>
        <a:lstStyle/>
        <a:p>
          <a:endParaRPr lang="es-ES"/>
        </a:p>
      </dgm:t>
    </dgm:pt>
    <dgm:pt modelId="{5715A63B-5CC6-4967-A8D6-D1B1FE674B99}" type="sibTrans" cxnId="{0CD4BC5E-AF41-467F-8EDD-D908182C648B}">
      <dgm:prSet/>
      <dgm:spPr/>
      <dgm:t>
        <a:bodyPr/>
        <a:lstStyle/>
        <a:p>
          <a:endParaRPr lang="es-ES"/>
        </a:p>
      </dgm:t>
    </dgm:pt>
    <dgm:pt modelId="{38839E19-C0BF-494D-BA6C-10AE47A9DFEC}">
      <dgm:prSet/>
      <dgm:spPr/>
      <dgm:t>
        <a:bodyPr/>
        <a:lstStyle/>
        <a:p>
          <a:r>
            <a:rPr lang="es-ES" dirty="0"/>
            <a:t>Creadas a medida por desarrolladores</a:t>
          </a:r>
        </a:p>
      </dgm:t>
    </dgm:pt>
    <dgm:pt modelId="{86AF6782-829B-4EF4-BE53-61F9C26AD190}" type="parTrans" cxnId="{0FA3B7C6-9674-4C02-AB70-8BE897DD5E05}">
      <dgm:prSet/>
      <dgm:spPr/>
      <dgm:t>
        <a:bodyPr/>
        <a:lstStyle/>
        <a:p>
          <a:endParaRPr lang="es-ES"/>
        </a:p>
      </dgm:t>
    </dgm:pt>
    <dgm:pt modelId="{4E8F63EF-4BC7-43BA-8DBA-E70227795603}" type="sibTrans" cxnId="{0FA3B7C6-9674-4C02-AB70-8BE897DD5E05}">
      <dgm:prSet/>
      <dgm:spPr/>
      <dgm:t>
        <a:bodyPr/>
        <a:lstStyle/>
        <a:p>
          <a:endParaRPr lang="es-ES"/>
        </a:p>
      </dgm:t>
    </dgm:pt>
    <dgm:pt modelId="{E9EC684B-89F6-4AC9-8CDD-306BC37233C1}">
      <dgm:prSet/>
      <dgm:spPr/>
      <dgm:t>
        <a:bodyPr/>
        <a:lstStyle/>
        <a:p>
          <a:r>
            <a:rPr lang="es-ES" dirty="0"/>
            <a:t>Cuando el estándar no cubre las necesidades</a:t>
          </a:r>
        </a:p>
      </dgm:t>
    </dgm:pt>
    <dgm:pt modelId="{54214D50-FA4B-4F43-9751-938A2F0ECF5E}" type="parTrans" cxnId="{D5B673B0-5802-464E-B65E-87C61680A827}">
      <dgm:prSet/>
      <dgm:spPr/>
      <dgm:t>
        <a:bodyPr/>
        <a:lstStyle/>
        <a:p>
          <a:endParaRPr lang="es-ES"/>
        </a:p>
      </dgm:t>
    </dgm:pt>
    <dgm:pt modelId="{B5BE5764-EE13-4034-A48E-A9B1891812AD}" type="sibTrans" cxnId="{D5B673B0-5802-464E-B65E-87C61680A827}">
      <dgm:prSet/>
      <dgm:spPr/>
      <dgm:t>
        <a:bodyPr/>
        <a:lstStyle/>
        <a:p>
          <a:endParaRPr lang="es-ES"/>
        </a:p>
      </dgm:t>
    </dgm:pt>
    <dgm:pt modelId="{FFF1D8A2-0EDF-4B9B-AB24-8B5A616B6171}">
      <dgm:prSet/>
      <dgm:spPr/>
      <dgm:t>
        <a:bodyPr/>
        <a:lstStyle/>
        <a:p>
          <a:r>
            <a:rPr lang="es-ES" dirty="0"/>
            <a:t>Requieren mantenimiento adicional</a:t>
          </a:r>
        </a:p>
      </dgm:t>
    </dgm:pt>
    <dgm:pt modelId="{6B95FE81-009A-4AC2-BDAB-8ECC7B152A65}" type="parTrans" cxnId="{A860AD11-D4A4-472C-A981-A927F570FC1B}">
      <dgm:prSet/>
      <dgm:spPr/>
      <dgm:t>
        <a:bodyPr/>
        <a:lstStyle/>
        <a:p>
          <a:endParaRPr lang="es-ES"/>
        </a:p>
      </dgm:t>
    </dgm:pt>
    <dgm:pt modelId="{ECB25455-21E1-4931-AC7A-D5E42B4FD5DF}" type="sibTrans" cxnId="{A860AD11-D4A4-472C-A981-A927F570FC1B}">
      <dgm:prSet/>
      <dgm:spPr/>
      <dgm:t>
        <a:bodyPr/>
        <a:lstStyle/>
        <a:p>
          <a:endParaRPr lang="es-ES"/>
        </a:p>
      </dgm:t>
    </dgm:pt>
    <dgm:pt modelId="{38A603FA-99B4-456D-A414-97E1E0F6C848}" type="pres">
      <dgm:prSet presAssocID="{F9818CB0-1D71-4193-8782-3AEDAD4F10C2}" presName="linear" presStyleCnt="0">
        <dgm:presLayoutVars>
          <dgm:dir/>
          <dgm:animLvl val="lvl"/>
          <dgm:resizeHandles val="exact"/>
        </dgm:presLayoutVars>
      </dgm:prSet>
      <dgm:spPr/>
    </dgm:pt>
    <dgm:pt modelId="{5CA8CB6E-3FDA-42C6-A652-CBAAEBD88E42}" type="pres">
      <dgm:prSet presAssocID="{E483C1AF-1386-49F3-A1B3-F8CF159404F7}" presName="parentLin" presStyleCnt="0"/>
      <dgm:spPr/>
    </dgm:pt>
    <dgm:pt modelId="{F81567D5-F675-428E-80A7-910954DED74A}" type="pres">
      <dgm:prSet presAssocID="{E483C1AF-1386-49F3-A1B3-F8CF159404F7}" presName="parentLeftMargin" presStyleLbl="node1" presStyleIdx="0" presStyleCnt="2"/>
      <dgm:spPr/>
    </dgm:pt>
    <dgm:pt modelId="{F6E0D84A-CC4A-4652-86A7-6FD3D5CA0608}" type="pres">
      <dgm:prSet presAssocID="{E483C1AF-1386-49F3-A1B3-F8CF159404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B3406F-88E4-4FAD-9D3E-7495A968C583}" type="pres">
      <dgm:prSet presAssocID="{E483C1AF-1386-49F3-A1B3-F8CF159404F7}" presName="negativeSpace" presStyleCnt="0"/>
      <dgm:spPr/>
    </dgm:pt>
    <dgm:pt modelId="{11F322CD-73C9-4704-8543-09EAA9DD1938}" type="pres">
      <dgm:prSet presAssocID="{E483C1AF-1386-49F3-A1B3-F8CF159404F7}" presName="childText" presStyleLbl="conFgAcc1" presStyleIdx="0" presStyleCnt="2">
        <dgm:presLayoutVars>
          <dgm:bulletEnabled val="1"/>
        </dgm:presLayoutVars>
      </dgm:prSet>
      <dgm:spPr/>
    </dgm:pt>
    <dgm:pt modelId="{A9AE2299-E59C-4CFB-B95A-F9384F5E1F1E}" type="pres">
      <dgm:prSet presAssocID="{2287937D-303F-4C8E-BC1E-4B5D895E38C0}" presName="spaceBetweenRectangles" presStyleCnt="0"/>
      <dgm:spPr/>
    </dgm:pt>
    <dgm:pt modelId="{E38D46F3-BCD4-4B27-B4E7-CFB157AB983E}" type="pres">
      <dgm:prSet presAssocID="{54A331CA-346F-43B7-9474-3E7AE8FE2422}" presName="parentLin" presStyleCnt="0"/>
      <dgm:spPr/>
    </dgm:pt>
    <dgm:pt modelId="{7DF6BFD0-35B8-44E4-BD12-5923EAC096A8}" type="pres">
      <dgm:prSet presAssocID="{54A331CA-346F-43B7-9474-3E7AE8FE2422}" presName="parentLeftMargin" presStyleLbl="node1" presStyleIdx="0" presStyleCnt="2"/>
      <dgm:spPr/>
    </dgm:pt>
    <dgm:pt modelId="{98F17243-499C-46DF-8FBB-D5C214F90AE9}" type="pres">
      <dgm:prSet presAssocID="{54A331CA-346F-43B7-9474-3E7AE8FE24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15B745E-D8A3-4B85-BC66-117DD2CADD86}" type="pres">
      <dgm:prSet presAssocID="{54A331CA-346F-43B7-9474-3E7AE8FE2422}" presName="negativeSpace" presStyleCnt="0"/>
      <dgm:spPr/>
    </dgm:pt>
    <dgm:pt modelId="{8F6805C2-9883-4826-B0FB-08B3565A56C8}" type="pres">
      <dgm:prSet presAssocID="{54A331CA-346F-43B7-9474-3E7AE8FE242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60AD11-D4A4-472C-A981-A927F570FC1B}" srcId="{54A331CA-346F-43B7-9474-3E7AE8FE2422}" destId="{FFF1D8A2-0EDF-4B9B-AB24-8B5A616B6171}" srcOrd="2" destOrd="0" parTransId="{6B95FE81-009A-4AC2-BDAB-8ECC7B152A65}" sibTransId="{ECB25455-21E1-4931-AC7A-D5E42B4FD5DF}"/>
    <dgm:cxn modelId="{0D02CE14-2D76-4AA4-8077-B200E68FB04C}" srcId="{F9818CB0-1D71-4193-8782-3AEDAD4F10C2}" destId="{E483C1AF-1386-49F3-A1B3-F8CF159404F7}" srcOrd="0" destOrd="0" parTransId="{4C7D2EA1-2389-4098-88BA-7065FE78DCE7}" sibTransId="{2287937D-303F-4C8E-BC1E-4B5D895E38C0}"/>
    <dgm:cxn modelId="{5E0CBB1A-7100-4A2A-9A61-BA93D822A62D}" type="presOf" srcId="{E483C1AF-1386-49F3-A1B3-F8CF159404F7}" destId="{F6E0D84A-CC4A-4652-86A7-6FD3D5CA0608}" srcOrd="1" destOrd="0" presId="urn:microsoft.com/office/officeart/2005/8/layout/list1"/>
    <dgm:cxn modelId="{BBF76334-0F62-454B-994D-51C098392C3E}" type="presOf" srcId="{C58D038C-77A0-4C82-BD3C-579B8FC0AE50}" destId="{11F322CD-73C9-4704-8543-09EAA9DD1938}" srcOrd="0" destOrd="1" presId="urn:microsoft.com/office/officeart/2005/8/layout/list1"/>
    <dgm:cxn modelId="{FDDE8A3D-B51D-4E6E-B04C-18DEEA27DCEA}" srcId="{E483C1AF-1386-49F3-A1B3-F8CF159404F7}" destId="{FE093F32-4C56-46DD-8D55-34A856BE9415}" srcOrd="2" destOrd="0" parTransId="{1BB33E40-E5BD-4D7D-9F34-6A454EE0FC01}" sibTransId="{1C2D67DB-BA25-4EBD-B343-05205CD0284C}"/>
    <dgm:cxn modelId="{0CD4BC5E-AF41-467F-8EDD-D908182C648B}" srcId="{F9818CB0-1D71-4193-8782-3AEDAD4F10C2}" destId="{54A331CA-346F-43B7-9474-3E7AE8FE2422}" srcOrd="1" destOrd="0" parTransId="{F1F474F1-D8DF-4FA1-9D2F-2C2C19AAF5FC}" sibTransId="{5715A63B-5CC6-4967-A8D6-D1B1FE674B99}"/>
    <dgm:cxn modelId="{342E7A63-96D2-45D0-8D5D-C24B75C9ABD1}" type="presOf" srcId="{38839E19-C0BF-494D-BA6C-10AE47A9DFEC}" destId="{8F6805C2-9883-4826-B0FB-08B3565A56C8}" srcOrd="0" destOrd="0" presId="urn:microsoft.com/office/officeart/2005/8/layout/list1"/>
    <dgm:cxn modelId="{1C2D7486-9ADC-4035-82A1-AFDADB405FC5}" type="presOf" srcId="{FFF1D8A2-0EDF-4B9B-AB24-8B5A616B6171}" destId="{8F6805C2-9883-4826-B0FB-08B3565A56C8}" srcOrd="0" destOrd="2" presId="urn:microsoft.com/office/officeart/2005/8/layout/list1"/>
    <dgm:cxn modelId="{DE792189-788D-44F7-A8FD-3DFA0DFAF2C9}" type="presOf" srcId="{54A331CA-346F-43B7-9474-3E7AE8FE2422}" destId="{7DF6BFD0-35B8-44E4-BD12-5923EAC096A8}" srcOrd="0" destOrd="0" presId="urn:microsoft.com/office/officeart/2005/8/layout/list1"/>
    <dgm:cxn modelId="{F6A09389-6E61-44D4-9265-507AD44004F1}" type="presOf" srcId="{742001E7-8074-44C8-91F9-E42D4F5CBAD8}" destId="{11F322CD-73C9-4704-8543-09EAA9DD1938}" srcOrd="0" destOrd="0" presId="urn:microsoft.com/office/officeart/2005/8/layout/list1"/>
    <dgm:cxn modelId="{C791B1A2-2687-4BAE-AB7B-A1C984D3F569}" type="presOf" srcId="{54A331CA-346F-43B7-9474-3E7AE8FE2422}" destId="{98F17243-499C-46DF-8FBB-D5C214F90AE9}" srcOrd="1" destOrd="0" presId="urn:microsoft.com/office/officeart/2005/8/layout/list1"/>
    <dgm:cxn modelId="{D5B673B0-5802-464E-B65E-87C61680A827}" srcId="{54A331CA-346F-43B7-9474-3E7AE8FE2422}" destId="{E9EC684B-89F6-4AC9-8CDD-306BC37233C1}" srcOrd="1" destOrd="0" parTransId="{54214D50-FA4B-4F43-9751-938A2F0ECF5E}" sibTransId="{B5BE5764-EE13-4034-A48E-A9B1891812AD}"/>
    <dgm:cxn modelId="{F1FD89BE-D5D6-4E75-ACAC-2383B9EF80AE}" srcId="{E483C1AF-1386-49F3-A1B3-F8CF159404F7}" destId="{C58D038C-77A0-4C82-BD3C-579B8FC0AE50}" srcOrd="1" destOrd="0" parTransId="{460DAF87-40BC-4A98-B27E-A3D34363F89F}" sibTransId="{DE1D83F3-533A-45BC-A81C-6795E18B408D}"/>
    <dgm:cxn modelId="{0FA3B7C6-9674-4C02-AB70-8BE897DD5E05}" srcId="{54A331CA-346F-43B7-9474-3E7AE8FE2422}" destId="{38839E19-C0BF-494D-BA6C-10AE47A9DFEC}" srcOrd="0" destOrd="0" parTransId="{86AF6782-829B-4EF4-BE53-61F9C26AD190}" sibTransId="{4E8F63EF-4BC7-43BA-8DBA-E70227795603}"/>
    <dgm:cxn modelId="{0C2887CA-588E-4A0C-ABD9-539349586F15}" type="presOf" srcId="{E483C1AF-1386-49F3-A1B3-F8CF159404F7}" destId="{F81567D5-F675-428E-80A7-910954DED74A}" srcOrd="0" destOrd="0" presId="urn:microsoft.com/office/officeart/2005/8/layout/list1"/>
    <dgm:cxn modelId="{32AFAFEB-C30E-4CC0-80D1-796871C8A0B9}" srcId="{E483C1AF-1386-49F3-A1B3-F8CF159404F7}" destId="{742001E7-8074-44C8-91F9-E42D4F5CBAD8}" srcOrd="0" destOrd="0" parTransId="{98D19C85-E49F-4789-89D5-BC4BBC72E8DF}" sibTransId="{B9ECDA51-326A-44FB-9A51-7E4AB0C2FBEB}"/>
    <dgm:cxn modelId="{0EFFB9F3-80C1-45DD-A0BA-6B4BDB6686FE}" type="presOf" srcId="{F9818CB0-1D71-4193-8782-3AEDAD4F10C2}" destId="{38A603FA-99B4-456D-A414-97E1E0F6C848}" srcOrd="0" destOrd="0" presId="urn:microsoft.com/office/officeart/2005/8/layout/list1"/>
    <dgm:cxn modelId="{10D354F5-AABE-4A8C-B9D1-DA5E43273982}" type="presOf" srcId="{E9EC684B-89F6-4AC9-8CDD-306BC37233C1}" destId="{8F6805C2-9883-4826-B0FB-08B3565A56C8}" srcOrd="0" destOrd="1" presId="urn:microsoft.com/office/officeart/2005/8/layout/list1"/>
    <dgm:cxn modelId="{9979C1FC-A0F3-4092-A93E-FF9DEB631067}" type="presOf" srcId="{FE093F32-4C56-46DD-8D55-34A856BE9415}" destId="{11F322CD-73C9-4704-8543-09EAA9DD1938}" srcOrd="0" destOrd="2" presId="urn:microsoft.com/office/officeart/2005/8/layout/list1"/>
    <dgm:cxn modelId="{1352B37B-C931-448E-B43D-2C99473ED50C}" type="presParOf" srcId="{38A603FA-99B4-456D-A414-97E1E0F6C848}" destId="{5CA8CB6E-3FDA-42C6-A652-CBAAEBD88E42}" srcOrd="0" destOrd="0" presId="urn:microsoft.com/office/officeart/2005/8/layout/list1"/>
    <dgm:cxn modelId="{D2D1B059-3277-4672-9702-AB5E483BECDA}" type="presParOf" srcId="{5CA8CB6E-3FDA-42C6-A652-CBAAEBD88E42}" destId="{F81567D5-F675-428E-80A7-910954DED74A}" srcOrd="0" destOrd="0" presId="urn:microsoft.com/office/officeart/2005/8/layout/list1"/>
    <dgm:cxn modelId="{A67520F0-3E3F-4391-B339-C255C1AE1AB0}" type="presParOf" srcId="{5CA8CB6E-3FDA-42C6-A652-CBAAEBD88E42}" destId="{F6E0D84A-CC4A-4652-86A7-6FD3D5CA0608}" srcOrd="1" destOrd="0" presId="urn:microsoft.com/office/officeart/2005/8/layout/list1"/>
    <dgm:cxn modelId="{6972978C-46E0-4BA5-B3B7-AA39E3E3E036}" type="presParOf" srcId="{38A603FA-99B4-456D-A414-97E1E0F6C848}" destId="{ACB3406F-88E4-4FAD-9D3E-7495A968C583}" srcOrd="1" destOrd="0" presId="urn:microsoft.com/office/officeart/2005/8/layout/list1"/>
    <dgm:cxn modelId="{EE73130D-A07E-49CC-A61B-45E99294842C}" type="presParOf" srcId="{38A603FA-99B4-456D-A414-97E1E0F6C848}" destId="{11F322CD-73C9-4704-8543-09EAA9DD1938}" srcOrd="2" destOrd="0" presId="urn:microsoft.com/office/officeart/2005/8/layout/list1"/>
    <dgm:cxn modelId="{5B453D9A-C0D2-4C4F-BD06-C26495387420}" type="presParOf" srcId="{38A603FA-99B4-456D-A414-97E1E0F6C848}" destId="{A9AE2299-E59C-4CFB-B95A-F9384F5E1F1E}" srcOrd="3" destOrd="0" presId="urn:microsoft.com/office/officeart/2005/8/layout/list1"/>
    <dgm:cxn modelId="{2A401398-9F11-4D0A-A852-8DC0168AF373}" type="presParOf" srcId="{38A603FA-99B4-456D-A414-97E1E0F6C848}" destId="{E38D46F3-BCD4-4B27-B4E7-CFB157AB983E}" srcOrd="4" destOrd="0" presId="urn:microsoft.com/office/officeart/2005/8/layout/list1"/>
    <dgm:cxn modelId="{8A4B1D42-72AC-49B2-A71A-E9D3FE8A3E10}" type="presParOf" srcId="{E38D46F3-BCD4-4B27-B4E7-CFB157AB983E}" destId="{7DF6BFD0-35B8-44E4-BD12-5923EAC096A8}" srcOrd="0" destOrd="0" presId="urn:microsoft.com/office/officeart/2005/8/layout/list1"/>
    <dgm:cxn modelId="{55A204F3-F486-4E5E-BF6A-E5C56CE9BEF0}" type="presParOf" srcId="{E38D46F3-BCD4-4B27-B4E7-CFB157AB983E}" destId="{98F17243-499C-46DF-8FBB-D5C214F90AE9}" srcOrd="1" destOrd="0" presId="urn:microsoft.com/office/officeart/2005/8/layout/list1"/>
    <dgm:cxn modelId="{788CBE2E-38CA-44D2-B36B-F4C6648D2A13}" type="presParOf" srcId="{38A603FA-99B4-456D-A414-97E1E0F6C848}" destId="{E15B745E-D8A3-4B85-BC66-117DD2CADD86}" srcOrd="5" destOrd="0" presId="urn:microsoft.com/office/officeart/2005/8/layout/list1"/>
    <dgm:cxn modelId="{67141D1D-8E85-40EE-96D2-0B23D3175777}" type="presParOf" srcId="{38A603FA-99B4-456D-A414-97E1E0F6C848}" destId="{8F6805C2-9883-4826-B0FB-08B3565A56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CBFA17-FB7E-4BEF-A4C4-95AC9BCA921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CAE7C5B-01B1-44A4-9205-7804144298A3}">
      <dgm:prSet/>
      <dgm:spPr/>
      <dgm:t>
        <a:bodyPr/>
        <a:lstStyle/>
        <a:p>
          <a:pPr algn="ctr"/>
          <a:r>
            <a:rPr lang="es-ES"/>
            <a:t>✅ Estándar abierto → interoperabilidad garantizada</a:t>
          </a:r>
        </a:p>
      </dgm:t>
    </dgm:pt>
    <dgm:pt modelId="{A15956A9-B642-4E72-8B64-D2E824125535}" type="par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DB44AC12-D727-40F8-8368-B6743DF95627}" type="sib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FC836970-3393-47B2-B344-BB75FD4BFBCE}">
      <dgm:prSet/>
      <dgm:spPr/>
      <dgm:t>
        <a:bodyPr/>
        <a:lstStyle/>
        <a:p>
          <a:pPr algn="ctr"/>
          <a:r>
            <a:rPr lang="es-ES"/>
            <a:t>✅ Acceso seguro y controlado a datos empresariales</a:t>
          </a:r>
        </a:p>
      </dgm:t>
    </dgm:pt>
    <dgm:pt modelId="{4E24D2F6-49B8-4C11-A8EF-BFA40BBCF1E5}" type="par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CFA1706F-3FB5-49D0-9F9F-C463930F2984}" type="sib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4B01566E-BCBA-4ADF-8FAF-D95483F28351}">
      <dgm:prSet/>
      <dgm:spPr/>
      <dgm:t>
        <a:bodyPr/>
        <a:lstStyle/>
        <a:p>
          <a:pPr algn="ctr"/>
          <a:r>
            <a:rPr lang="es-ES"/>
            <a:t>✅ Amplía Business Central sin tocar el núcleo</a:t>
          </a:r>
        </a:p>
      </dgm:t>
    </dgm:pt>
    <dgm:pt modelId="{D2E6CA55-5FCD-48D7-9330-122965ECA022}" type="par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AA674482-2D43-444C-A685-6A1FCDB36049}" type="sib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5B2A339A-54F2-45D8-B0D3-FBD7F920F226}">
      <dgm:prSet/>
      <dgm:spPr/>
      <dgm:t>
        <a:bodyPr/>
        <a:lstStyle/>
        <a:p>
          <a:pPr algn="ctr"/>
          <a:r>
            <a:rPr lang="es-ES"/>
            <a:t>✅ Base ideal para construir agentes inteligentes especializados.</a:t>
          </a:r>
        </a:p>
      </dgm:t>
    </dgm:pt>
    <dgm:pt modelId="{E7EF32AA-99CE-4398-8F30-D92C534D13DC}" type="par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57577F14-D6FF-48F9-B9C0-4C87A4AC9AE7}" type="sib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025AB70A-E442-442D-B915-07A215B1572A}" type="pres">
      <dgm:prSet presAssocID="{63CBFA17-FB7E-4BEF-A4C4-95AC9BCA92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55FBF-14D5-4818-8440-CADFBE600393}" type="pres">
      <dgm:prSet presAssocID="{3CAE7C5B-01B1-44A4-9205-7804144298A3}" presName="hierRoot1" presStyleCnt="0"/>
      <dgm:spPr/>
    </dgm:pt>
    <dgm:pt modelId="{89BC8D0B-0355-4F75-AFAF-A04F24B26464}" type="pres">
      <dgm:prSet presAssocID="{3CAE7C5B-01B1-44A4-9205-7804144298A3}" presName="composite" presStyleCnt="0"/>
      <dgm:spPr/>
    </dgm:pt>
    <dgm:pt modelId="{FAA8EAB4-825A-4CD3-8A01-22D6F2BD44D8}" type="pres">
      <dgm:prSet presAssocID="{3CAE7C5B-01B1-44A4-9205-7804144298A3}" presName="background" presStyleLbl="node0" presStyleIdx="0" presStyleCnt="4"/>
      <dgm:spPr/>
    </dgm:pt>
    <dgm:pt modelId="{DDC532C5-A276-47D2-AF01-E1943E0DDA36}" type="pres">
      <dgm:prSet presAssocID="{3CAE7C5B-01B1-44A4-9205-7804144298A3}" presName="text" presStyleLbl="fgAcc0" presStyleIdx="0" presStyleCnt="4">
        <dgm:presLayoutVars>
          <dgm:chPref val="3"/>
        </dgm:presLayoutVars>
      </dgm:prSet>
      <dgm:spPr/>
    </dgm:pt>
    <dgm:pt modelId="{87C9B0CB-0C37-47E1-9055-2974BF9EAA2E}" type="pres">
      <dgm:prSet presAssocID="{3CAE7C5B-01B1-44A4-9205-7804144298A3}" presName="hierChild2" presStyleCnt="0"/>
      <dgm:spPr/>
    </dgm:pt>
    <dgm:pt modelId="{320DAEA4-A89E-4DC5-A852-67740BC2F8DA}" type="pres">
      <dgm:prSet presAssocID="{FC836970-3393-47B2-B344-BB75FD4BFBCE}" presName="hierRoot1" presStyleCnt="0"/>
      <dgm:spPr/>
    </dgm:pt>
    <dgm:pt modelId="{3E825A3F-2856-4097-B1F8-2D12C9BFAE64}" type="pres">
      <dgm:prSet presAssocID="{FC836970-3393-47B2-B344-BB75FD4BFBCE}" presName="composite" presStyleCnt="0"/>
      <dgm:spPr/>
    </dgm:pt>
    <dgm:pt modelId="{2C7852C3-635C-4A22-AF15-D8310C9F96D4}" type="pres">
      <dgm:prSet presAssocID="{FC836970-3393-47B2-B344-BB75FD4BFBCE}" presName="background" presStyleLbl="node0" presStyleIdx="1" presStyleCnt="4"/>
      <dgm:spPr/>
    </dgm:pt>
    <dgm:pt modelId="{EAD8972E-70D0-478B-8AD1-F7A16C3C7359}" type="pres">
      <dgm:prSet presAssocID="{FC836970-3393-47B2-B344-BB75FD4BFBCE}" presName="text" presStyleLbl="fgAcc0" presStyleIdx="1" presStyleCnt="4">
        <dgm:presLayoutVars>
          <dgm:chPref val="3"/>
        </dgm:presLayoutVars>
      </dgm:prSet>
      <dgm:spPr/>
    </dgm:pt>
    <dgm:pt modelId="{AE5497AF-D773-4497-8501-BE60B324B373}" type="pres">
      <dgm:prSet presAssocID="{FC836970-3393-47B2-B344-BB75FD4BFBCE}" presName="hierChild2" presStyleCnt="0"/>
      <dgm:spPr/>
    </dgm:pt>
    <dgm:pt modelId="{9C21A2A2-0FBA-4778-BA63-8CA3C5D0E179}" type="pres">
      <dgm:prSet presAssocID="{4B01566E-BCBA-4ADF-8FAF-D95483F28351}" presName="hierRoot1" presStyleCnt="0"/>
      <dgm:spPr/>
    </dgm:pt>
    <dgm:pt modelId="{0B5CB297-D219-46A0-AC1B-CEB4D9839E55}" type="pres">
      <dgm:prSet presAssocID="{4B01566E-BCBA-4ADF-8FAF-D95483F28351}" presName="composite" presStyleCnt="0"/>
      <dgm:spPr/>
    </dgm:pt>
    <dgm:pt modelId="{AEFCDC0C-B729-4FB4-BA2C-ECADB5E7651E}" type="pres">
      <dgm:prSet presAssocID="{4B01566E-BCBA-4ADF-8FAF-D95483F28351}" presName="background" presStyleLbl="node0" presStyleIdx="2" presStyleCnt="4"/>
      <dgm:spPr/>
    </dgm:pt>
    <dgm:pt modelId="{A0973971-5888-47EC-B70F-ADD3DBEF0BB3}" type="pres">
      <dgm:prSet presAssocID="{4B01566E-BCBA-4ADF-8FAF-D95483F28351}" presName="text" presStyleLbl="fgAcc0" presStyleIdx="2" presStyleCnt="4">
        <dgm:presLayoutVars>
          <dgm:chPref val="3"/>
        </dgm:presLayoutVars>
      </dgm:prSet>
      <dgm:spPr/>
    </dgm:pt>
    <dgm:pt modelId="{BD543D87-EEFA-4E33-BE1F-7A773E18096E}" type="pres">
      <dgm:prSet presAssocID="{4B01566E-BCBA-4ADF-8FAF-D95483F28351}" presName="hierChild2" presStyleCnt="0"/>
      <dgm:spPr/>
    </dgm:pt>
    <dgm:pt modelId="{0A11C340-A0DF-47C8-ACDE-8D5807955231}" type="pres">
      <dgm:prSet presAssocID="{5B2A339A-54F2-45D8-B0D3-FBD7F920F226}" presName="hierRoot1" presStyleCnt="0"/>
      <dgm:spPr/>
    </dgm:pt>
    <dgm:pt modelId="{639991DF-0F52-4AE2-A913-F74626A3FBC3}" type="pres">
      <dgm:prSet presAssocID="{5B2A339A-54F2-45D8-B0D3-FBD7F920F226}" presName="composite" presStyleCnt="0"/>
      <dgm:spPr/>
    </dgm:pt>
    <dgm:pt modelId="{0BB6E917-F784-4E4F-AE7E-EA285F543F50}" type="pres">
      <dgm:prSet presAssocID="{5B2A339A-54F2-45D8-B0D3-FBD7F920F226}" presName="background" presStyleLbl="node0" presStyleIdx="3" presStyleCnt="4"/>
      <dgm:spPr/>
    </dgm:pt>
    <dgm:pt modelId="{BC8E0FCB-A35F-4103-B5C0-C9A84B6DD4BE}" type="pres">
      <dgm:prSet presAssocID="{5B2A339A-54F2-45D8-B0D3-FBD7F920F226}" presName="text" presStyleLbl="fgAcc0" presStyleIdx="3" presStyleCnt="4">
        <dgm:presLayoutVars>
          <dgm:chPref val="3"/>
        </dgm:presLayoutVars>
      </dgm:prSet>
      <dgm:spPr/>
    </dgm:pt>
    <dgm:pt modelId="{1AE0A235-2F8E-4241-8562-D388CDBC8262}" type="pres">
      <dgm:prSet presAssocID="{5B2A339A-54F2-45D8-B0D3-FBD7F920F226}" presName="hierChild2" presStyleCnt="0"/>
      <dgm:spPr/>
    </dgm:pt>
  </dgm:ptLst>
  <dgm:cxnLst>
    <dgm:cxn modelId="{57A23212-B9AC-48FC-98E8-074F5A78224E}" type="presOf" srcId="{63CBFA17-FB7E-4BEF-A4C4-95AC9BCA9212}" destId="{025AB70A-E442-442D-B915-07A215B1572A}" srcOrd="0" destOrd="0" presId="urn:microsoft.com/office/officeart/2005/8/layout/hierarchy1"/>
    <dgm:cxn modelId="{12206817-B83F-4DF2-B6B7-3CB83E0678A3}" type="presOf" srcId="{4B01566E-BCBA-4ADF-8FAF-D95483F28351}" destId="{A0973971-5888-47EC-B70F-ADD3DBEF0BB3}" srcOrd="0" destOrd="0" presId="urn:microsoft.com/office/officeart/2005/8/layout/hierarchy1"/>
    <dgm:cxn modelId="{C6082E25-0D5F-4316-B2AD-CF6827814DF6}" srcId="{63CBFA17-FB7E-4BEF-A4C4-95AC9BCA9212}" destId="{5B2A339A-54F2-45D8-B0D3-FBD7F920F226}" srcOrd="3" destOrd="0" parTransId="{E7EF32AA-99CE-4398-8F30-D92C534D13DC}" sibTransId="{57577F14-D6FF-48F9-B9C0-4C87A4AC9AE7}"/>
    <dgm:cxn modelId="{6EBD0095-0CF0-46F1-8D31-C8AF57E1CADC}" srcId="{63CBFA17-FB7E-4BEF-A4C4-95AC9BCA9212}" destId="{4B01566E-BCBA-4ADF-8FAF-D95483F28351}" srcOrd="2" destOrd="0" parTransId="{D2E6CA55-5FCD-48D7-9330-122965ECA022}" sibTransId="{AA674482-2D43-444C-A685-6A1FCDB36049}"/>
    <dgm:cxn modelId="{6E1B7BA8-8B7C-4DAC-9809-D285C3926759}" srcId="{63CBFA17-FB7E-4BEF-A4C4-95AC9BCA9212}" destId="{3CAE7C5B-01B1-44A4-9205-7804144298A3}" srcOrd="0" destOrd="0" parTransId="{A15956A9-B642-4E72-8B64-D2E824125535}" sibTransId="{DB44AC12-D727-40F8-8368-B6743DF95627}"/>
    <dgm:cxn modelId="{8E9FA3D2-7CB6-446B-B87F-5A0986AF0EFB}" srcId="{63CBFA17-FB7E-4BEF-A4C4-95AC9BCA9212}" destId="{FC836970-3393-47B2-B344-BB75FD4BFBCE}" srcOrd="1" destOrd="0" parTransId="{4E24D2F6-49B8-4C11-A8EF-BFA40BBCF1E5}" sibTransId="{CFA1706F-3FB5-49D0-9F9F-C463930F2984}"/>
    <dgm:cxn modelId="{9EF569D3-4486-4386-B155-B0DB6AD89955}" type="presOf" srcId="{5B2A339A-54F2-45D8-B0D3-FBD7F920F226}" destId="{BC8E0FCB-A35F-4103-B5C0-C9A84B6DD4BE}" srcOrd="0" destOrd="0" presId="urn:microsoft.com/office/officeart/2005/8/layout/hierarchy1"/>
    <dgm:cxn modelId="{0B6247E3-14CC-4DD5-B663-C38809624392}" type="presOf" srcId="{FC836970-3393-47B2-B344-BB75FD4BFBCE}" destId="{EAD8972E-70D0-478B-8AD1-F7A16C3C7359}" srcOrd="0" destOrd="0" presId="urn:microsoft.com/office/officeart/2005/8/layout/hierarchy1"/>
    <dgm:cxn modelId="{F108F5F9-C54D-4249-99C8-1614F41C7612}" type="presOf" srcId="{3CAE7C5B-01B1-44A4-9205-7804144298A3}" destId="{DDC532C5-A276-47D2-AF01-E1943E0DDA36}" srcOrd="0" destOrd="0" presId="urn:microsoft.com/office/officeart/2005/8/layout/hierarchy1"/>
    <dgm:cxn modelId="{F23F15E6-43F1-4AD5-BA25-B56AC80863FC}" type="presParOf" srcId="{025AB70A-E442-442D-B915-07A215B1572A}" destId="{B9E55FBF-14D5-4818-8440-CADFBE600393}" srcOrd="0" destOrd="0" presId="urn:microsoft.com/office/officeart/2005/8/layout/hierarchy1"/>
    <dgm:cxn modelId="{F4FE40AF-E1CB-49C5-A4A4-25FB68E0E969}" type="presParOf" srcId="{B9E55FBF-14D5-4818-8440-CADFBE600393}" destId="{89BC8D0B-0355-4F75-AFAF-A04F24B26464}" srcOrd="0" destOrd="0" presId="urn:microsoft.com/office/officeart/2005/8/layout/hierarchy1"/>
    <dgm:cxn modelId="{AA7C627A-A962-464D-A695-6CFD942ED186}" type="presParOf" srcId="{89BC8D0B-0355-4F75-AFAF-A04F24B26464}" destId="{FAA8EAB4-825A-4CD3-8A01-22D6F2BD44D8}" srcOrd="0" destOrd="0" presId="urn:microsoft.com/office/officeart/2005/8/layout/hierarchy1"/>
    <dgm:cxn modelId="{A25EED26-BDCD-4CA3-B01B-E1EFB68D27C5}" type="presParOf" srcId="{89BC8D0B-0355-4F75-AFAF-A04F24B26464}" destId="{DDC532C5-A276-47D2-AF01-E1943E0DDA36}" srcOrd="1" destOrd="0" presId="urn:microsoft.com/office/officeart/2005/8/layout/hierarchy1"/>
    <dgm:cxn modelId="{E30CB9A3-AC52-40C0-96E9-19BC7BC7E817}" type="presParOf" srcId="{B9E55FBF-14D5-4818-8440-CADFBE600393}" destId="{87C9B0CB-0C37-47E1-9055-2974BF9EAA2E}" srcOrd="1" destOrd="0" presId="urn:microsoft.com/office/officeart/2005/8/layout/hierarchy1"/>
    <dgm:cxn modelId="{A2D3271E-84F2-44AD-AE15-23A92D647654}" type="presParOf" srcId="{025AB70A-E442-442D-B915-07A215B1572A}" destId="{320DAEA4-A89E-4DC5-A852-67740BC2F8DA}" srcOrd="1" destOrd="0" presId="urn:microsoft.com/office/officeart/2005/8/layout/hierarchy1"/>
    <dgm:cxn modelId="{E549BFEB-9CD2-47D1-AAB9-E0B93D22A355}" type="presParOf" srcId="{320DAEA4-A89E-4DC5-A852-67740BC2F8DA}" destId="{3E825A3F-2856-4097-B1F8-2D12C9BFAE64}" srcOrd="0" destOrd="0" presId="urn:microsoft.com/office/officeart/2005/8/layout/hierarchy1"/>
    <dgm:cxn modelId="{348C933D-86CE-4B11-BF3A-56B1181C6A1B}" type="presParOf" srcId="{3E825A3F-2856-4097-B1F8-2D12C9BFAE64}" destId="{2C7852C3-635C-4A22-AF15-D8310C9F96D4}" srcOrd="0" destOrd="0" presId="urn:microsoft.com/office/officeart/2005/8/layout/hierarchy1"/>
    <dgm:cxn modelId="{43814255-8758-4E94-ADF5-B2D13A8CDB48}" type="presParOf" srcId="{3E825A3F-2856-4097-B1F8-2D12C9BFAE64}" destId="{EAD8972E-70D0-478B-8AD1-F7A16C3C7359}" srcOrd="1" destOrd="0" presId="urn:microsoft.com/office/officeart/2005/8/layout/hierarchy1"/>
    <dgm:cxn modelId="{BAB9CB40-BEC3-45D7-A1DD-300798B9205D}" type="presParOf" srcId="{320DAEA4-A89E-4DC5-A852-67740BC2F8DA}" destId="{AE5497AF-D773-4497-8501-BE60B324B373}" srcOrd="1" destOrd="0" presId="urn:microsoft.com/office/officeart/2005/8/layout/hierarchy1"/>
    <dgm:cxn modelId="{EF1D87F2-FB80-4381-8F9B-5BE842C87E8B}" type="presParOf" srcId="{025AB70A-E442-442D-B915-07A215B1572A}" destId="{9C21A2A2-0FBA-4778-BA63-8CA3C5D0E179}" srcOrd="2" destOrd="0" presId="urn:microsoft.com/office/officeart/2005/8/layout/hierarchy1"/>
    <dgm:cxn modelId="{685F8504-DB65-4C01-A9EE-B7A61CD705E1}" type="presParOf" srcId="{9C21A2A2-0FBA-4778-BA63-8CA3C5D0E179}" destId="{0B5CB297-D219-46A0-AC1B-CEB4D9839E55}" srcOrd="0" destOrd="0" presId="urn:microsoft.com/office/officeart/2005/8/layout/hierarchy1"/>
    <dgm:cxn modelId="{1C8F5AFF-0498-483E-B6BA-943A031F6786}" type="presParOf" srcId="{0B5CB297-D219-46A0-AC1B-CEB4D9839E55}" destId="{AEFCDC0C-B729-4FB4-BA2C-ECADB5E7651E}" srcOrd="0" destOrd="0" presId="urn:microsoft.com/office/officeart/2005/8/layout/hierarchy1"/>
    <dgm:cxn modelId="{1DB0F5E8-FBA7-40D4-B946-03FA19A28719}" type="presParOf" srcId="{0B5CB297-D219-46A0-AC1B-CEB4D9839E55}" destId="{A0973971-5888-47EC-B70F-ADD3DBEF0BB3}" srcOrd="1" destOrd="0" presId="urn:microsoft.com/office/officeart/2005/8/layout/hierarchy1"/>
    <dgm:cxn modelId="{66899FBF-0DAD-48C4-8E5C-0B688F74ED83}" type="presParOf" srcId="{9C21A2A2-0FBA-4778-BA63-8CA3C5D0E179}" destId="{BD543D87-EEFA-4E33-BE1F-7A773E18096E}" srcOrd="1" destOrd="0" presId="urn:microsoft.com/office/officeart/2005/8/layout/hierarchy1"/>
    <dgm:cxn modelId="{CBE36CFD-83B7-4C2E-A8CB-F68EC922726E}" type="presParOf" srcId="{025AB70A-E442-442D-B915-07A215B1572A}" destId="{0A11C340-A0DF-47C8-ACDE-8D5807955231}" srcOrd="3" destOrd="0" presId="urn:microsoft.com/office/officeart/2005/8/layout/hierarchy1"/>
    <dgm:cxn modelId="{CA286F98-8455-428F-B097-DD3001E68F56}" type="presParOf" srcId="{0A11C340-A0DF-47C8-ACDE-8D5807955231}" destId="{639991DF-0F52-4AE2-A913-F74626A3FBC3}" srcOrd="0" destOrd="0" presId="urn:microsoft.com/office/officeart/2005/8/layout/hierarchy1"/>
    <dgm:cxn modelId="{812B1BEC-853C-405A-9440-1DBA342923B6}" type="presParOf" srcId="{639991DF-0F52-4AE2-A913-F74626A3FBC3}" destId="{0BB6E917-F784-4E4F-AE7E-EA285F543F50}" srcOrd="0" destOrd="0" presId="urn:microsoft.com/office/officeart/2005/8/layout/hierarchy1"/>
    <dgm:cxn modelId="{61B2E4D6-D523-4981-AFAF-8BEF47327DE8}" type="presParOf" srcId="{639991DF-0F52-4AE2-A913-F74626A3FBC3}" destId="{BC8E0FCB-A35F-4103-B5C0-C9A84B6DD4BE}" srcOrd="1" destOrd="0" presId="urn:microsoft.com/office/officeart/2005/8/layout/hierarchy1"/>
    <dgm:cxn modelId="{9E84BA17-A875-4C67-9563-ADE5E2024B54}" type="presParOf" srcId="{0A11C340-A0DF-47C8-ACDE-8D5807955231}" destId="{1AE0A235-2F8E-4241-8562-D388CDBC82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27CDC9-2076-4A9F-96E8-21A4D3F011C8}" type="doc">
      <dgm:prSet loTypeId="urn:microsoft.com/office/officeart/2005/8/layout/target3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5965F87-ACE9-4332-8F97-745C306055A5}">
      <dgm:prSet/>
      <dgm:spPr/>
      <dgm:t>
        <a:bodyPr/>
        <a:lstStyle/>
        <a:p>
          <a:r>
            <a:rPr lang="es-ES">
              <a:latin typeface="+mn-lt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gm:t>
    </dgm:pt>
    <dgm:pt modelId="{39BA934F-076F-4834-B03F-43AE70BE9C69}" type="parTrans" cxnId="{755BB0C4-1DE6-4183-A682-720B72D428F7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C5138057-FA3C-46D8-887E-D46C8E770891}" type="sibTrans" cxnId="{755BB0C4-1DE6-4183-A682-720B72D428F7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A69F0CAC-392F-4801-A49D-01055E0E9A57}">
      <dgm:prSet/>
      <dgm:spPr/>
      <dgm:t>
        <a:bodyPr/>
        <a:lstStyle/>
        <a:p>
          <a:r>
            <a:rPr lang="es-ES">
              <a:latin typeface="+mn-lt"/>
              <a:cs typeface="Segoe UI" panose="020B0502040204020203" pitchFamily="34" charset="0"/>
            </a:rPr>
            <a:t>Permite combinar modelos, flujos, herramientas y datos bajo un mismo ecosistema.</a:t>
          </a:r>
        </a:p>
      </dgm:t>
    </dgm:pt>
    <dgm:pt modelId="{4784D4EB-423D-4DB0-A699-6BBE3187558F}" type="parTrans" cxnId="{43A98BD4-9261-499E-8EB6-9308E58F9653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CF975AE2-CB4F-4A06-B70C-A0A4551B4F79}" type="sibTrans" cxnId="{43A98BD4-9261-499E-8EB6-9308E58F9653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E0CB70ED-F98B-4048-8F9F-1AB5E5650176}">
      <dgm:prSet/>
      <dgm:spPr/>
      <dgm:t>
        <a:bodyPr/>
        <a:lstStyle/>
        <a:p>
          <a:r>
            <a:rPr lang="es-ES">
              <a:latin typeface="+mn-lt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gm:t>
    </dgm:pt>
    <dgm:pt modelId="{8DCD3D46-7D49-4686-8EB4-B03D2C5144D6}" type="parTrans" cxnId="{4BCA511F-BBD8-4B67-9EA2-B0637B6248C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A3F8AFE9-AF63-4027-8748-E2A22216FEC1}" type="sibTrans" cxnId="{4BCA511F-BBD8-4B67-9EA2-B0637B6248C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826796AF-7302-4AA2-83F1-DD93F1D9C7D2}" type="pres">
      <dgm:prSet presAssocID="{1D27CDC9-2076-4A9F-96E8-21A4D3F011C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C3AA315-B725-4E2A-968F-1441A0B64B9B}" type="pres">
      <dgm:prSet presAssocID="{95965F87-ACE9-4332-8F97-745C306055A5}" presName="circle1" presStyleLbl="node1" presStyleIdx="0" presStyleCnt="3"/>
      <dgm:spPr/>
    </dgm:pt>
    <dgm:pt modelId="{8718C228-D592-4CEA-932A-07D1AFF0F547}" type="pres">
      <dgm:prSet presAssocID="{95965F87-ACE9-4332-8F97-745C306055A5}" presName="space" presStyleCnt="0"/>
      <dgm:spPr/>
    </dgm:pt>
    <dgm:pt modelId="{1D89A321-2EEF-4FF2-B2AE-458F0026C457}" type="pres">
      <dgm:prSet presAssocID="{95965F87-ACE9-4332-8F97-745C306055A5}" presName="rect1" presStyleLbl="alignAcc1" presStyleIdx="0" presStyleCnt="3"/>
      <dgm:spPr/>
    </dgm:pt>
    <dgm:pt modelId="{096DD7E1-4720-4F03-8320-B33AF827D87E}" type="pres">
      <dgm:prSet presAssocID="{A69F0CAC-392F-4801-A49D-01055E0E9A57}" presName="vertSpace2" presStyleLbl="node1" presStyleIdx="0" presStyleCnt="3"/>
      <dgm:spPr/>
    </dgm:pt>
    <dgm:pt modelId="{22A7A23E-46BF-4175-B847-7A8FB5249E3F}" type="pres">
      <dgm:prSet presAssocID="{A69F0CAC-392F-4801-A49D-01055E0E9A57}" presName="circle2" presStyleLbl="node1" presStyleIdx="1" presStyleCnt="3"/>
      <dgm:spPr/>
    </dgm:pt>
    <dgm:pt modelId="{C3F680CC-03FE-4F60-84F1-3E26CB128CB2}" type="pres">
      <dgm:prSet presAssocID="{A69F0CAC-392F-4801-A49D-01055E0E9A57}" presName="rect2" presStyleLbl="alignAcc1" presStyleIdx="1" presStyleCnt="3"/>
      <dgm:spPr/>
    </dgm:pt>
    <dgm:pt modelId="{A7536E06-27C8-4764-8A07-79BB15D1CDC7}" type="pres">
      <dgm:prSet presAssocID="{E0CB70ED-F98B-4048-8F9F-1AB5E5650176}" presName="vertSpace3" presStyleLbl="node1" presStyleIdx="1" presStyleCnt="3"/>
      <dgm:spPr/>
    </dgm:pt>
    <dgm:pt modelId="{92E6A1DC-6645-4CEE-88D4-D3B3B049E011}" type="pres">
      <dgm:prSet presAssocID="{E0CB70ED-F98B-4048-8F9F-1AB5E5650176}" presName="circle3" presStyleLbl="node1" presStyleIdx="2" presStyleCnt="3"/>
      <dgm:spPr/>
    </dgm:pt>
    <dgm:pt modelId="{EC68580D-69F3-48F5-AC8D-3C45318FBBAE}" type="pres">
      <dgm:prSet presAssocID="{E0CB70ED-F98B-4048-8F9F-1AB5E5650176}" presName="rect3" presStyleLbl="alignAcc1" presStyleIdx="2" presStyleCnt="3"/>
      <dgm:spPr/>
    </dgm:pt>
    <dgm:pt modelId="{61AC2390-5E28-4C31-B56F-8838D1C9F810}" type="pres">
      <dgm:prSet presAssocID="{95965F87-ACE9-4332-8F97-745C306055A5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B9099ED6-5C1E-4E3C-B8C5-3A75CC2B7D13}" type="pres">
      <dgm:prSet presAssocID="{A69F0CAC-392F-4801-A49D-01055E0E9A57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7B8C68A6-8EB6-4A26-B0FC-24F470011F21}" type="pres">
      <dgm:prSet presAssocID="{E0CB70ED-F98B-4048-8F9F-1AB5E5650176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ACED400-5064-4F9C-B78E-D24E9EFABC96}" type="presOf" srcId="{A69F0CAC-392F-4801-A49D-01055E0E9A57}" destId="{C3F680CC-03FE-4F60-84F1-3E26CB128CB2}" srcOrd="0" destOrd="0" presId="urn:microsoft.com/office/officeart/2005/8/layout/target3"/>
    <dgm:cxn modelId="{4BCA511F-BBD8-4B67-9EA2-B0637B6248CD}" srcId="{1D27CDC9-2076-4A9F-96E8-21A4D3F011C8}" destId="{E0CB70ED-F98B-4048-8F9F-1AB5E5650176}" srcOrd="2" destOrd="0" parTransId="{8DCD3D46-7D49-4686-8EB4-B03D2C5144D6}" sibTransId="{A3F8AFE9-AF63-4027-8748-E2A22216FEC1}"/>
    <dgm:cxn modelId="{E0A6C723-B3EC-427E-85C1-3DA8206373BF}" type="presOf" srcId="{E0CB70ED-F98B-4048-8F9F-1AB5E5650176}" destId="{7B8C68A6-8EB6-4A26-B0FC-24F470011F21}" srcOrd="1" destOrd="0" presId="urn:microsoft.com/office/officeart/2005/8/layout/target3"/>
    <dgm:cxn modelId="{C7C59141-9E78-4D5A-88CE-E2EB1BC841E4}" type="presOf" srcId="{95965F87-ACE9-4332-8F97-745C306055A5}" destId="{1D89A321-2EEF-4FF2-B2AE-458F0026C457}" srcOrd="0" destOrd="0" presId="urn:microsoft.com/office/officeart/2005/8/layout/target3"/>
    <dgm:cxn modelId="{B7C95242-113E-44FE-9DC9-D621B215CBED}" type="presOf" srcId="{95965F87-ACE9-4332-8F97-745C306055A5}" destId="{61AC2390-5E28-4C31-B56F-8838D1C9F810}" srcOrd="1" destOrd="0" presId="urn:microsoft.com/office/officeart/2005/8/layout/target3"/>
    <dgm:cxn modelId="{5B180266-234D-4854-BF44-81BBBA045E12}" type="presOf" srcId="{A69F0CAC-392F-4801-A49D-01055E0E9A57}" destId="{B9099ED6-5C1E-4E3C-B8C5-3A75CC2B7D13}" srcOrd="1" destOrd="0" presId="urn:microsoft.com/office/officeart/2005/8/layout/target3"/>
    <dgm:cxn modelId="{9DE80CA1-CE3F-4983-AAEF-F177524632EA}" type="presOf" srcId="{1D27CDC9-2076-4A9F-96E8-21A4D3F011C8}" destId="{826796AF-7302-4AA2-83F1-DD93F1D9C7D2}" srcOrd="0" destOrd="0" presId="urn:microsoft.com/office/officeart/2005/8/layout/target3"/>
    <dgm:cxn modelId="{755BB0C4-1DE6-4183-A682-720B72D428F7}" srcId="{1D27CDC9-2076-4A9F-96E8-21A4D3F011C8}" destId="{95965F87-ACE9-4332-8F97-745C306055A5}" srcOrd="0" destOrd="0" parTransId="{39BA934F-076F-4834-B03F-43AE70BE9C69}" sibTransId="{C5138057-FA3C-46D8-887E-D46C8E770891}"/>
    <dgm:cxn modelId="{7ADDBAD2-C961-407F-B382-E3E8AA66529B}" type="presOf" srcId="{E0CB70ED-F98B-4048-8F9F-1AB5E5650176}" destId="{EC68580D-69F3-48F5-AC8D-3C45318FBBAE}" srcOrd="0" destOrd="0" presId="urn:microsoft.com/office/officeart/2005/8/layout/target3"/>
    <dgm:cxn modelId="{43A98BD4-9261-499E-8EB6-9308E58F9653}" srcId="{1D27CDC9-2076-4A9F-96E8-21A4D3F011C8}" destId="{A69F0CAC-392F-4801-A49D-01055E0E9A57}" srcOrd="1" destOrd="0" parTransId="{4784D4EB-423D-4DB0-A699-6BBE3187558F}" sibTransId="{CF975AE2-CB4F-4A06-B70C-A0A4551B4F79}"/>
    <dgm:cxn modelId="{F413B69B-C315-4EDE-9922-0B7B8B74D5EC}" type="presParOf" srcId="{826796AF-7302-4AA2-83F1-DD93F1D9C7D2}" destId="{1C3AA315-B725-4E2A-968F-1441A0B64B9B}" srcOrd="0" destOrd="0" presId="urn:microsoft.com/office/officeart/2005/8/layout/target3"/>
    <dgm:cxn modelId="{E6E24EEE-F63D-4545-9346-0B4640D2B491}" type="presParOf" srcId="{826796AF-7302-4AA2-83F1-DD93F1D9C7D2}" destId="{8718C228-D592-4CEA-932A-07D1AFF0F547}" srcOrd="1" destOrd="0" presId="urn:microsoft.com/office/officeart/2005/8/layout/target3"/>
    <dgm:cxn modelId="{3117540C-2298-41CA-B1DB-1BA7AD2A27A7}" type="presParOf" srcId="{826796AF-7302-4AA2-83F1-DD93F1D9C7D2}" destId="{1D89A321-2EEF-4FF2-B2AE-458F0026C457}" srcOrd="2" destOrd="0" presId="urn:microsoft.com/office/officeart/2005/8/layout/target3"/>
    <dgm:cxn modelId="{6E4003E1-6A3C-42C8-A688-9791127675AE}" type="presParOf" srcId="{826796AF-7302-4AA2-83F1-DD93F1D9C7D2}" destId="{096DD7E1-4720-4F03-8320-B33AF827D87E}" srcOrd="3" destOrd="0" presId="urn:microsoft.com/office/officeart/2005/8/layout/target3"/>
    <dgm:cxn modelId="{3B268CF7-FBFA-4B63-A13D-8D876E7F0CD0}" type="presParOf" srcId="{826796AF-7302-4AA2-83F1-DD93F1D9C7D2}" destId="{22A7A23E-46BF-4175-B847-7A8FB5249E3F}" srcOrd="4" destOrd="0" presId="urn:microsoft.com/office/officeart/2005/8/layout/target3"/>
    <dgm:cxn modelId="{127E0CA8-2CFA-4725-8C4A-E2E4E644DE76}" type="presParOf" srcId="{826796AF-7302-4AA2-83F1-DD93F1D9C7D2}" destId="{C3F680CC-03FE-4F60-84F1-3E26CB128CB2}" srcOrd="5" destOrd="0" presId="urn:microsoft.com/office/officeart/2005/8/layout/target3"/>
    <dgm:cxn modelId="{EE61264C-4870-4D90-8065-917266DBD862}" type="presParOf" srcId="{826796AF-7302-4AA2-83F1-DD93F1D9C7D2}" destId="{A7536E06-27C8-4764-8A07-79BB15D1CDC7}" srcOrd="6" destOrd="0" presId="urn:microsoft.com/office/officeart/2005/8/layout/target3"/>
    <dgm:cxn modelId="{15260DF6-34F9-4F64-ACCE-B42AA46E5E88}" type="presParOf" srcId="{826796AF-7302-4AA2-83F1-DD93F1D9C7D2}" destId="{92E6A1DC-6645-4CEE-88D4-D3B3B049E011}" srcOrd="7" destOrd="0" presId="urn:microsoft.com/office/officeart/2005/8/layout/target3"/>
    <dgm:cxn modelId="{802F5355-22CE-4191-99CF-88E51707BE43}" type="presParOf" srcId="{826796AF-7302-4AA2-83F1-DD93F1D9C7D2}" destId="{EC68580D-69F3-48F5-AC8D-3C45318FBBAE}" srcOrd="8" destOrd="0" presId="urn:microsoft.com/office/officeart/2005/8/layout/target3"/>
    <dgm:cxn modelId="{7114FFED-BC62-4CA6-99C6-175047DDDC29}" type="presParOf" srcId="{826796AF-7302-4AA2-83F1-DD93F1D9C7D2}" destId="{61AC2390-5E28-4C31-B56F-8838D1C9F810}" srcOrd="9" destOrd="0" presId="urn:microsoft.com/office/officeart/2005/8/layout/target3"/>
    <dgm:cxn modelId="{C83A0D16-1D75-476E-9E20-B465A1C3BD75}" type="presParOf" srcId="{826796AF-7302-4AA2-83F1-DD93F1D9C7D2}" destId="{B9099ED6-5C1E-4E3C-B8C5-3A75CC2B7D13}" srcOrd="10" destOrd="0" presId="urn:microsoft.com/office/officeart/2005/8/layout/target3"/>
    <dgm:cxn modelId="{30FEC594-D86E-4685-9D75-E362939D2B55}" type="presParOf" srcId="{826796AF-7302-4AA2-83F1-DD93F1D9C7D2}" destId="{7B8C68A6-8EB6-4A26-B0FC-24F470011F21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662C39-C073-46E5-B534-0B3BE5A2A178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3B2CFD-A779-4CB4-BFB0-FC75314C983B}">
      <dgm:prSet/>
      <dgm:spPr>
        <a:solidFill>
          <a:srgbClr val="499BA8"/>
        </a:solidFill>
      </dgm:spPr>
      <dgm:t>
        <a:bodyPr/>
        <a:lstStyle/>
        <a:p>
          <a:r>
            <a:rPr lang="es-ES" dirty="0"/>
            <a:t>✅ Orquestación modular: puedes cambiar flujos o nodos sin reescribir el agente.</a:t>
          </a:r>
          <a:endParaRPr lang="en-US" dirty="0"/>
        </a:p>
      </dgm:t>
    </dgm:pt>
    <dgm:pt modelId="{DC007212-6AD8-4B55-92CD-D554E526D5DB}" type="parTrans" cxnId="{E47817B3-C7EC-40A3-AD59-FB4EA699B015}">
      <dgm:prSet/>
      <dgm:spPr/>
      <dgm:t>
        <a:bodyPr/>
        <a:lstStyle/>
        <a:p>
          <a:endParaRPr lang="en-US"/>
        </a:p>
      </dgm:t>
    </dgm:pt>
    <dgm:pt modelId="{E926805C-80D6-447E-99A5-241EFF1716F8}" type="sibTrans" cxnId="{E47817B3-C7EC-40A3-AD59-FB4EA699B015}">
      <dgm:prSet/>
      <dgm:spPr/>
      <dgm:t>
        <a:bodyPr/>
        <a:lstStyle/>
        <a:p>
          <a:endParaRPr lang="en-US"/>
        </a:p>
      </dgm:t>
    </dgm:pt>
    <dgm:pt modelId="{03E31DC6-20C1-4D8C-95AF-EAD60651296C}">
      <dgm:prSet/>
      <dgm:spPr>
        <a:solidFill>
          <a:srgbClr val="499BA8"/>
        </a:solidFill>
      </dgm:spPr>
      <dgm:t>
        <a:bodyPr/>
        <a:lstStyle/>
        <a:p>
          <a:r>
            <a:rPr lang="es-ES"/>
            <a:t>✅ Escalabilidad: múltiples agentes o flujos pueden coexistir y reutilizar herramientas.</a:t>
          </a:r>
          <a:endParaRPr lang="en-US"/>
        </a:p>
      </dgm:t>
    </dgm:pt>
    <dgm:pt modelId="{BFC2C3F9-30EB-4AD0-A5DA-3EA6E88F5A14}" type="parTrans" cxnId="{3B366071-5DC8-44FE-905C-E39E367425AE}">
      <dgm:prSet/>
      <dgm:spPr/>
      <dgm:t>
        <a:bodyPr/>
        <a:lstStyle/>
        <a:p>
          <a:endParaRPr lang="en-US"/>
        </a:p>
      </dgm:t>
    </dgm:pt>
    <dgm:pt modelId="{1DB80F99-BC6B-45EE-B5DC-9521ACCC20CC}" type="sibTrans" cxnId="{3B366071-5DC8-44FE-905C-E39E367425AE}">
      <dgm:prSet/>
      <dgm:spPr/>
      <dgm:t>
        <a:bodyPr/>
        <a:lstStyle/>
        <a:p>
          <a:endParaRPr lang="en-US"/>
        </a:p>
      </dgm:t>
    </dgm:pt>
    <dgm:pt modelId="{6D73EEF5-6188-4115-8711-110457A53E87}">
      <dgm:prSet/>
      <dgm:spPr>
        <a:solidFill>
          <a:srgbClr val="499BA8"/>
        </a:solidFill>
      </dgm:spPr>
      <dgm:t>
        <a:bodyPr/>
        <a:lstStyle/>
        <a:p>
          <a:r>
            <a:rPr lang="es-ES"/>
            <a:t>✅ Observabilidad: ver qué nodo se ejecutó, logs, métricas y fallos.</a:t>
          </a:r>
          <a:endParaRPr lang="en-US"/>
        </a:p>
      </dgm:t>
    </dgm:pt>
    <dgm:pt modelId="{7D853007-CBEE-4005-B589-A8997024A8AE}" type="parTrans" cxnId="{781E8D5F-0840-4AA6-B3A7-1C7A7075468D}">
      <dgm:prSet/>
      <dgm:spPr/>
      <dgm:t>
        <a:bodyPr/>
        <a:lstStyle/>
        <a:p>
          <a:endParaRPr lang="en-US"/>
        </a:p>
      </dgm:t>
    </dgm:pt>
    <dgm:pt modelId="{9236505F-AE61-4D3D-A195-41AF0EF2564B}" type="sibTrans" cxnId="{781E8D5F-0840-4AA6-B3A7-1C7A7075468D}">
      <dgm:prSet/>
      <dgm:spPr/>
      <dgm:t>
        <a:bodyPr/>
        <a:lstStyle/>
        <a:p>
          <a:endParaRPr lang="en-US"/>
        </a:p>
      </dgm:t>
    </dgm:pt>
    <dgm:pt modelId="{F229E88E-E288-4975-BF38-C485873C29E9}">
      <dgm:prSet/>
      <dgm:spPr>
        <a:solidFill>
          <a:srgbClr val="499BA8"/>
        </a:solidFill>
      </dgm:spPr>
      <dgm:t>
        <a:bodyPr/>
        <a:lstStyle/>
        <a:p>
          <a:r>
            <a:rPr lang="es-ES"/>
            <a:t>✅ Flexibilidad: combinar lógica condicional, contextos y herramientas en un mismo flujo.</a:t>
          </a:r>
          <a:endParaRPr lang="en-US"/>
        </a:p>
      </dgm:t>
    </dgm:pt>
    <dgm:pt modelId="{776CF41A-56F1-4F3D-B7A3-B9D105B102C5}" type="parTrans" cxnId="{04175AAE-77E7-41CC-BCF6-DD818E6A9C75}">
      <dgm:prSet/>
      <dgm:spPr/>
      <dgm:t>
        <a:bodyPr/>
        <a:lstStyle/>
        <a:p>
          <a:endParaRPr lang="en-US"/>
        </a:p>
      </dgm:t>
    </dgm:pt>
    <dgm:pt modelId="{8CF7AC59-DB12-4729-9850-DC5F14156BAE}" type="sibTrans" cxnId="{04175AAE-77E7-41CC-BCF6-DD818E6A9C75}">
      <dgm:prSet/>
      <dgm:spPr/>
      <dgm:t>
        <a:bodyPr/>
        <a:lstStyle/>
        <a:p>
          <a:endParaRPr lang="en-US"/>
        </a:p>
      </dgm:t>
    </dgm:pt>
    <dgm:pt modelId="{3AB0B4B8-208D-40F4-AE35-D5F152C34C78}">
      <dgm:prSet/>
      <dgm:spPr>
        <a:solidFill>
          <a:srgbClr val="499BA8"/>
        </a:solidFill>
      </dgm:spPr>
      <dgm:t>
        <a:bodyPr/>
        <a:lstStyle/>
        <a:p>
          <a:r>
            <a:rPr lang="es-ES"/>
            <a:t>✅ Mantenimiento: aislar lógica por nodo facilita evolución y corrección.</a:t>
          </a:r>
          <a:endParaRPr lang="en-US"/>
        </a:p>
      </dgm:t>
    </dgm:pt>
    <dgm:pt modelId="{98F3AA71-B456-41BE-A846-7AEFF88A636E}" type="parTrans" cxnId="{F402BF4F-3382-40A5-875D-A41B574F1DB3}">
      <dgm:prSet/>
      <dgm:spPr/>
      <dgm:t>
        <a:bodyPr/>
        <a:lstStyle/>
        <a:p>
          <a:endParaRPr lang="en-US"/>
        </a:p>
      </dgm:t>
    </dgm:pt>
    <dgm:pt modelId="{F1FF7ED7-6F85-43ED-BB53-BC56E5CDD0AA}" type="sibTrans" cxnId="{F402BF4F-3382-40A5-875D-A41B574F1DB3}">
      <dgm:prSet/>
      <dgm:spPr/>
      <dgm:t>
        <a:bodyPr/>
        <a:lstStyle/>
        <a:p>
          <a:endParaRPr lang="en-US"/>
        </a:p>
      </dgm:t>
    </dgm:pt>
    <dgm:pt modelId="{A4E94E7C-1DBD-49C1-89B2-6F3C360E4431}" type="pres">
      <dgm:prSet presAssocID="{24662C39-C073-46E5-B534-0B3BE5A2A178}" presName="outerComposite" presStyleCnt="0">
        <dgm:presLayoutVars>
          <dgm:chMax val="5"/>
          <dgm:dir/>
          <dgm:resizeHandles val="exact"/>
        </dgm:presLayoutVars>
      </dgm:prSet>
      <dgm:spPr/>
    </dgm:pt>
    <dgm:pt modelId="{14488599-3652-4FC7-805B-F78B3426888A}" type="pres">
      <dgm:prSet presAssocID="{24662C39-C073-46E5-B534-0B3BE5A2A178}" presName="dummyMaxCanvas" presStyleCnt="0">
        <dgm:presLayoutVars/>
      </dgm:prSet>
      <dgm:spPr/>
    </dgm:pt>
    <dgm:pt modelId="{B2CA8EFC-E820-4CD5-96A5-A07B285A1558}" type="pres">
      <dgm:prSet presAssocID="{24662C39-C073-46E5-B534-0B3BE5A2A178}" presName="FiveNodes_1" presStyleLbl="node1" presStyleIdx="0" presStyleCnt="5">
        <dgm:presLayoutVars>
          <dgm:bulletEnabled val="1"/>
        </dgm:presLayoutVars>
      </dgm:prSet>
      <dgm:spPr/>
    </dgm:pt>
    <dgm:pt modelId="{ECDBEFB8-687B-468D-9487-7ED4D069379C}" type="pres">
      <dgm:prSet presAssocID="{24662C39-C073-46E5-B534-0B3BE5A2A178}" presName="FiveNodes_2" presStyleLbl="node1" presStyleIdx="1" presStyleCnt="5">
        <dgm:presLayoutVars>
          <dgm:bulletEnabled val="1"/>
        </dgm:presLayoutVars>
      </dgm:prSet>
      <dgm:spPr/>
    </dgm:pt>
    <dgm:pt modelId="{C8481AC7-7B8E-4CC6-8CC0-43304E69056D}" type="pres">
      <dgm:prSet presAssocID="{24662C39-C073-46E5-B534-0B3BE5A2A178}" presName="FiveNodes_3" presStyleLbl="node1" presStyleIdx="2" presStyleCnt="5">
        <dgm:presLayoutVars>
          <dgm:bulletEnabled val="1"/>
        </dgm:presLayoutVars>
      </dgm:prSet>
      <dgm:spPr/>
    </dgm:pt>
    <dgm:pt modelId="{1E72B747-9F32-4849-8BB2-70489A82DCC3}" type="pres">
      <dgm:prSet presAssocID="{24662C39-C073-46E5-B534-0B3BE5A2A178}" presName="FiveNodes_4" presStyleLbl="node1" presStyleIdx="3" presStyleCnt="5">
        <dgm:presLayoutVars>
          <dgm:bulletEnabled val="1"/>
        </dgm:presLayoutVars>
      </dgm:prSet>
      <dgm:spPr/>
    </dgm:pt>
    <dgm:pt modelId="{789CAE23-35CB-4433-AD14-E61097474FD2}" type="pres">
      <dgm:prSet presAssocID="{24662C39-C073-46E5-B534-0B3BE5A2A178}" presName="FiveNodes_5" presStyleLbl="node1" presStyleIdx="4" presStyleCnt="5">
        <dgm:presLayoutVars>
          <dgm:bulletEnabled val="1"/>
        </dgm:presLayoutVars>
      </dgm:prSet>
      <dgm:spPr/>
    </dgm:pt>
    <dgm:pt modelId="{9C462120-E814-4D47-997A-65B576C690A3}" type="pres">
      <dgm:prSet presAssocID="{24662C39-C073-46E5-B534-0B3BE5A2A178}" presName="FiveConn_1-2" presStyleLbl="fgAccFollowNode1" presStyleIdx="0" presStyleCnt="4">
        <dgm:presLayoutVars>
          <dgm:bulletEnabled val="1"/>
        </dgm:presLayoutVars>
      </dgm:prSet>
      <dgm:spPr/>
    </dgm:pt>
    <dgm:pt modelId="{D3FFF75D-3ADB-463A-8768-FAC5A47F53F9}" type="pres">
      <dgm:prSet presAssocID="{24662C39-C073-46E5-B534-0B3BE5A2A178}" presName="FiveConn_2-3" presStyleLbl="fgAccFollowNode1" presStyleIdx="1" presStyleCnt="4">
        <dgm:presLayoutVars>
          <dgm:bulletEnabled val="1"/>
        </dgm:presLayoutVars>
      </dgm:prSet>
      <dgm:spPr/>
    </dgm:pt>
    <dgm:pt modelId="{ACCEC50B-B0B9-4D60-BE1A-CB14D1EE09F1}" type="pres">
      <dgm:prSet presAssocID="{24662C39-C073-46E5-B534-0B3BE5A2A178}" presName="FiveConn_3-4" presStyleLbl="fgAccFollowNode1" presStyleIdx="2" presStyleCnt="4">
        <dgm:presLayoutVars>
          <dgm:bulletEnabled val="1"/>
        </dgm:presLayoutVars>
      </dgm:prSet>
      <dgm:spPr/>
    </dgm:pt>
    <dgm:pt modelId="{B5CCDE42-40A4-4ABD-8710-2FDABAF3D4CF}" type="pres">
      <dgm:prSet presAssocID="{24662C39-C073-46E5-B534-0B3BE5A2A178}" presName="FiveConn_4-5" presStyleLbl="fgAccFollowNode1" presStyleIdx="3" presStyleCnt="4">
        <dgm:presLayoutVars>
          <dgm:bulletEnabled val="1"/>
        </dgm:presLayoutVars>
      </dgm:prSet>
      <dgm:spPr/>
    </dgm:pt>
    <dgm:pt modelId="{BC5F43D0-0987-448E-A11A-836913B708F3}" type="pres">
      <dgm:prSet presAssocID="{24662C39-C073-46E5-B534-0B3BE5A2A178}" presName="FiveNodes_1_text" presStyleLbl="node1" presStyleIdx="4" presStyleCnt="5">
        <dgm:presLayoutVars>
          <dgm:bulletEnabled val="1"/>
        </dgm:presLayoutVars>
      </dgm:prSet>
      <dgm:spPr/>
    </dgm:pt>
    <dgm:pt modelId="{55D7A8D9-D7B0-4D8E-B911-B27368F51AA7}" type="pres">
      <dgm:prSet presAssocID="{24662C39-C073-46E5-B534-0B3BE5A2A178}" presName="FiveNodes_2_text" presStyleLbl="node1" presStyleIdx="4" presStyleCnt="5">
        <dgm:presLayoutVars>
          <dgm:bulletEnabled val="1"/>
        </dgm:presLayoutVars>
      </dgm:prSet>
      <dgm:spPr/>
    </dgm:pt>
    <dgm:pt modelId="{24675206-28A7-4EB4-9E9F-475AAFCF253E}" type="pres">
      <dgm:prSet presAssocID="{24662C39-C073-46E5-B534-0B3BE5A2A178}" presName="FiveNodes_3_text" presStyleLbl="node1" presStyleIdx="4" presStyleCnt="5">
        <dgm:presLayoutVars>
          <dgm:bulletEnabled val="1"/>
        </dgm:presLayoutVars>
      </dgm:prSet>
      <dgm:spPr/>
    </dgm:pt>
    <dgm:pt modelId="{DD349E97-C0EC-4D55-BA7D-405E518BB0E6}" type="pres">
      <dgm:prSet presAssocID="{24662C39-C073-46E5-B534-0B3BE5A2A178}" presName="FiveNodes_4_text" presStyleLbl="node1" presStyleIdx="4" presStyleCnt="5">
        <dgm:presLayoutVars>
          <dgm:bulletEnabled val="1"/>
        </dgm:presLayoutVars>
      </dgm:prSet>
      <dgm:spPr/>
    </dgm:pt>
    <dgm:pt modelId="{42479BB8-1FF4-46C7-92AE-A838B9B1EBEC}" type="pres">
      <dgm:prSet presAssocID="{24662C39-C073-46E5-B534-0B3BE5A2A17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AFFF0A-85AF-45A1-AA61-2B01F2538C10}" type="presOf" srcId="{B53B2CFD-A779-4CB4-BFB0-FC75314C983B}" destId="{B2CA8EFC-E820-4CD5-96A5-A07B285A1558}" srcOrd="0" destOrd="0" presId="urn:microsoft.com/office/officeart/2005/8/layout/vProcess5"/>
    <dgm:cxn modelId="{3291A11D-E753-45DD-A25D-F46F59DABC1F}" type="presOf" srcId="{6D73EEF5-6188-4115-8711-110457A53E87}" destId="{C8481AC7-7B8E-4CC6-8CC0-43304E69056D}" srcOrd="0" destOrd="0" presId="urn:microsoft.com/office/officeart/2005/8/layout/vProcess5"/>
    <dgm:cxn modelId="{D6B8C82B-8D8D-45F1-94CA-FE68AE81432A}" type="presOf" srcId="{8CF7AC59-DB12-4729-9850-DC5F14156BAE}" destId="{B5CCDE42-40A4-4ABD-8710-2FDABAF3D4CF}" srcOrd="0" destOrd="0" presId="urn:microsoft.com/office/officeart/2005/8/layout/vProcess5"/>
    <dgm:cxn modelId="{DCDE202C-626C-4C1E-B7FD-87A743501476}" type="presOf" srcId="{6D73EEF5-6188-4115-8711-110457A53E87}" destId="{24675206-28A7-4EB4-9E9F-475AAFCF253E}" srcOrd="1" destOrd="0" presId="urn:microsoft.com/office/officeart/2005/8/layout/vProcess5"/>
    <dgm:cxn modelId="{8AD5C12F-5CCD-4CFA-B3D4-2DF2763FDE4C}" type="presOf" srcId="{E926805C-80D6-447E-99A5-241EFF1716F8}" destId="{9C462120-E814-4D47-997A-65B576C690A3}" srcOrd="0" destOrd="0" presId="urn:microsoft.com/office/officeart/2005/8/layout/vProcess5"/>
    <dgm:cxn modelId="{1A0C1F36-BF09-4D28-9078-764D160AF1CD}" type="presOf" srcId="{24662C39-C073-46E5-B534-0B3BE5A2A178}" destId="{A4E94E7C-1DBD-49C1-89B2-6F3C360E4431}" srcOrd="0" destOrd="0" presId="urn:microsoft.com/office/officeart/2005/8/layout/vProcess5"/>
    <dgm:cxn modelId="{FC9F265E-A090-49FD-9737-B704960D8AF4}" type="presOf" srcId="{3AB0B4B8-208D-40F4-AE35-D5F152C34C78}" destId="{789CAE23-35CB-4433-AD14-E61097474FD2}" srcOrd="0" destOrd="0" presId="urn:microsoft.com/office/officeart/2005/8/layout/vProcess5"/>
    <dgm:cxn modelId="{781E8D5F-0840-4AA6-B3A7-1C7A7075468D}" srcId="{24662C39-C073-46E5-B534-0B3BE5A2A178}" destId="{6D73EEF5-6188-4115-8711-110457A53E87}" srcOrd="2" destOrd="0" parTransId="{7D853007-CBEE-4005-B589-A8997024A8AE}" sibTransId="{9236505F-AE61-4D3D-A195-41AF0EF2564B}"/>
    <dgm:cxn modelId="{F402BF4F-3382-40A5-875D-A41B574F1DB3}" srcId="{24662C39-C073-46E5-B534-0B3BE5A2A178}" destId="{3AB0B4B8-208D-40F4-AE35-D5F152C34C78}" srcOrd="4" destOrd="0" parTransId="{98F3AA71-B456-41BE-A846-7AEFF88A636E}" sibTransId="{F1FF7ED7-6F85-43ED-BB53-BC56E5CDD0AA}"/>
    <dgm:cxn modelId="{DE893850-92A0-4C31-9CDC-062CC03D931D}" type="presOf" srcId="{3AB0B4B8-208D-40F4-AE35-D5F152C34C78}" destId="{42479BB8-1FF4-46C7-92AE-A838B9B1EBEC}" srcOrd="1" destOrd="0" presId="urn:microsoft.com/office/officeart/2005/8/layout/vProcess5"/>
    <dgm:cxn modelId="{3B366071-5DC8-44FE-905C-E39E367425AE}" srcId="{24662C39-C073-46E5-B534-0B3BE5A2A178}" destId="{03E31DC6-20C1-4D8C-95AF-EAD60651296C}" srcOrd="1" destOrd="0" parTransId="{BFC2C3F9-30EB-4AD0-A5DA-3EA6E88F5A14}" sibTransId="{1DB80F99-BC6B-45EE-B5DC-9521ACCC20CC}"/>
    <dgm:cxn modelId="{696FFB98-B3F5-47E1-8A89-A7A8E3C0EEF6}" type="presOf" srcId="{03E31DC6-20C1-4D8C-95AF-EAD60651296C}" destId="{55D7A8D9-D7B0-4D8E-B911-B27368F51AA7}" srcOrd="1" destOrd="0" presId="urn:microsoft.com/office/officeart/2005/8/layout/vProcess5"/>
    <dgm:cxn modelId="{04175AAE-77E7-41CC-BCF6-DD818E6A9C75}" srcId="{24662C39-C073-46E5-B534-0B3BE5A2A178}" destId="{F229E88E-E288-4975-BF38-C485873C29E9}" srcOrd="3" destOrd="0" parTransId="{776CF41A-56F1-4F3D-B7A3-B9D105B102C5}" sibTransId="{8CF7AC59-DB12-4729-9850-DC5F14156BAE}"/>
    <dgm:cxn modelId="{E47817B3-C7EC-40A3-AD59-FB4EA699B015}" srcId="{24662C39-C073-46E5-B534-0B3BE5A2A178}" destId="{B53B2CFD-A779-4CB4-BFB0-FC75314C983B}" srcOrd="0" destOrd="0" parTransId="{DC007212-6AD8-4B55-92CD-D554E526D5DB}" sibTransId="{E926805C-80D6-447E-99A5-241EFF1716F8}"/>
    <dgm:cxn modelId="{04A0FAC6-F235-4E16-86F3-6B34946722B9}" type="presOf" srcId="{B53B2CFD-A779-4CB4-BFB0-FC75314C983B}" destId="{BC5F43D0-0987-448E-A11A-836913B708F3}" srcOrd="1" destOrd="0" presId="urn:microsoft.com/office/officeart/2005/8/layout/vProcess5"/>
    <dgm:cxn modelId="{D47D13CD-BF39-4F3F-A2AE-B6B8A5F7239D}" type="presOf" srcId="{1DB80F99-BC6B-45EE-B5DC-9521ACCC20CC}" destId="{D3FFF75D-3ADB-463A-8768-FAC5A47F53F9}" srcOrd="0" destOrd="0" presId="urn:microsoft.com/office/officeart/2005/8/layout/vProcess5"/>
    <dgm:cxn modelId="{78C154EE-6444-49F0-848F-B6D15D4B4673}" type="presOf" srcId="{F229E88E-E288-4975-BF38-C485873C29E9}" destId="{DD349E97-C0EC-4D55-BA7D-405E518BB0E6}" srcOrd="1" destOrd="0" presId="urn:microsoft.com/office/officeart/2005/8/layout/vProcess5"/>
    <dgm:cxn modelId="{46491DF4-A4E9-47D0-8311-B0F9D88CC95A}" type="presOf" srcId="{03E31DC6-20C1-4D8C-95AF-EAD60651296C}" destId="{ECDBEFB8-687B-468D-9487-7ED4D069379C}" srcOrd="0" destOrd="0" presId="urn:microsoft.com/office/officeart/2005/8/layout/vProcess5"/>
    <dgm:cxn modelId="{0E70A4FB-D8B2-4D5A-9A86-9F645E94B962}" type="presOf" srcId="{9236505F-AE61-4D3D-A195-41AF0EF2564B}" destId="{ACCEC50B-B0B9-4D60-BE1A-CB14D1EE09F1}" srcOrd="0" destOrd="0" presId="urn:microsoft.com/office/officeart/2005/8/layout/vProcess5"/>
    <dgm:cxn modelId="{BF4E69FD-EA7B-4553-A71A-BD2D189AD039}" type="presOf" srcId="{F229E88E-E288-4975-BF38-C485873C29E9}" destId="{1E72B747-9F32-4849-8BB2-70489A82DCC3}" srcOrd="0" destOrd="0" presId="urn:microsoft.com/office/officeart/2005/8/layout/vProcess5"/>
    <dgm:cxn modelId="{81304ED9-61C5-46C7-ADA1-A179A86AB034}" type="presParOf" srcId="{A4E94E7C-1DBD-49C1-89B2-6F3C360E4431}" destId="{14488599-3652-4FC7-805B-F78B3426888A}" srcOrd="0" destOrd="0" presId="urn:microsoft.com/office/officeart/2005/8/layout/vProcess5"/>
    <dgm:cxn modelId="{411EE422-8404-4187-8498-AA2C44949A1E}" type="presParOf" srcId="{A4E94E7C-1DBD-49C1-89B2-6F3C360E4431}" destId="{B2CA8EFC-E820-4CD5-96A5-A07B285A1558}" srcOrd="1" destOrd="0" presId="urn:microsoft.com/office/officeart/2005/8/layout/vProcess5"/>
    <dgm:cxn modelId="{3DA34246-05C9-41E0-B1F2-70BDC3347C84}" type="presParOf" srcId="{A4E94E7C-1DBD-49C1-89B2-6F3C360E4431}" destId="{ECDBEFB8-687B-468D-9487-7ED4D069379C}" srcOrd="2" destOrd="0" presId="urn:microsoft.com/office/officeart/2005/8/layout/vProcess5"/>
    <dgm:cxn modelId="{BEA054BB-A2C6-466C-8395-D907BC39833A}" type="presParOf" srcId="{A4E94E7C-1DBD-49C1-89B2-6F3C360E4431}" destId="{C8481AC7-7B8E-4CC6-8CC0-43304E69056D}" srcOrd="3" destOrd="0" presId="urn:microsoft.com/office/officeart/2005/8/layout/vProcess5"/>
    <dgm:cxn modelId="{0A725FD2-B6B2-41C9-BAAB-1A0CD490BBA1}" type="presParOf" srcId="{A4E94E7C-1DBD-49C1-89B2-6F3C360E4431}" destId="{1E72B747-9F32-4849-8BB2-70489A82DCC3}" srcOrd="4" destOrd="0" presId="urn:microsoft.com/office/officeart/2005/8/layout/vProcess5"/>
    <dgm:cxn modelId="{FB2661BD-BEE5-424C-82EA-BFCD52237356}" type="presParOf" srcId="{A4E94E7C-1DBD-49C1-89B2-6F3C360E4431}" destId="{789CAE23-35CB-4433-AD14-E61097474FD2}" srcOrd="5" destOrd="0" presId="urn:microsoft.com/office/officeart/2005/8/layout/vProcess5"/>
    <dgm:cxn modelId="{6F1590B0-ABE7-4765-B286-8A3526BECD9B}" type="presParOf" srcId="{A4E94E7C-1DBD-49C1-89B2-6F3C360E4431}" destId="{9C462120-E814-4D47-997A-65B576C690A3}" srcOrd="6" destOrd="0" presId="urn:microsoft.com/office/officeart/2005/8/layout/vProcess5"/>
    <dgm:cxn modelId="{63E639F9-C252-47AB-ABDB-42099D57506E}" type="presParOf" srcId="{A4E94E7C-1DBD-49C1-89B2-6F3C360E4431}" destId="{D3FFF75D-3ADB-463A-8768-FAC5A47F53F9}" srcOrd="7" destOrd="0" presId="urn:microsoft.com/office/officeart/2005/8/layout/vProcess5"/>
    <dgm:cxn modelId="{5AEDB984-7D00-425B-A897-A3C798DDFABE}" type="presParOf" srcId="{A4E94E7C-1DBD-49C1-89B2-6F3C360E4431}" destId="{ACCEC50B-B0B9-4D60-BE1A-CB14D1EE09F1}" srcOrd="8" destOrd="0" presId="urn:microsoft.com/office/officeart/2005/8/layout/vProcess5"/>
    <dgm:cxn modelId="{67340920-8A72-4706-AA72-D898165AF7DA}" type="presParOf" srcId="{A4E94E7C-1DBD-49C1-89B2-6F3C360E4431}" destId="{B5CCDE42-40A4-4ABD-8710-2FDABAF3D4CF}" srcOrd="9" destOrd="0" presId="urn:microsoft.com/office/officeart/2005/8/layout/vProcess5"/>
    <dgm:cxn modelId="{568715D4-C39E-498A-9FDC-BCD4DE38F4D9}" type="presParOf" srcId="{A4E94E7C-1DBD-49C1-89B2-6F3C360E4431}" destId="{BC5F43D0-0987-448E-A11A-836913B708F3}" srcOrd="10" destOrd="0" presId="urn:microsoft.com/office/officeart/2005/8/layout/vProcess5"/>
    <dgm:cxn modelId="{6706FA8A-8CA3-4C6C-A846-2C88988C2357}" type="presParOf" srcId="{A4E94E7C-1DBD-49C1-89B2-6F3C360E4431}" destId="{55D7A8D9-D7B0-4D8E-B911-B27368F51AA7}" srcOrd="11" destOrd="0" presId="urn:microsoft.com/office/officeart/2005/8/layout/vProcess5"/>
    <dgm:cxn modelId="{F2AFFAE0-13E4-4A6F-9F67-1493106D8FE0}" type="presParOf" srcId="{A4E94E7C-1DBD-49C1-89B2-6F3C360E4431}" destId="{24675206-28A7-4EB4-9E9F-475AAFCF253E}" srcOrd="12" destOrd="0" presId="urn:microsoft.com/office/officeart/2005/8/layout/vProcess5"/>
    <dgm:cxn modelId="{26ED76DB-1365-4F10-A786-1DF5E0A21F4D}" type="presParOf" srcId="{A4E94E7C-1DBD-49C1-89B2-6F3C360E4431}" destId="{DD349E97-C0EC-4D55-BA7D-405E518BB0E6}" srcOrd="13" destOrd="0" presId="urn:microsoft.com/office/officeart/2005/8/layout/vProcess5"/>
    <dgm:cxn modelId="{9AAB244A-D124-4D1F-B086-324122F2F6CC}" type="presParOf" srcId="{A4E94E7C-1DBD-49C1-89B2-6F3C360E4431}" destId="{42479BB8-1FF4-46C7-92AE-A838B9B1EB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33BA19-D990-48AC-BB26-D656A376A4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7ADF28C-03B4-49AF-8C58-499777715478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+mn-lt"/>
              <a:cs typeface="Segoe UI" panose="020B0502040204020203" pitchFamily="34" charset="0"/>
            </a:rPr>
            <a:t>Azure Bot Service permite crear, desplegar y administrar </a:t>
          </a:r>
          <a:r>
            <a:rPr lang="es-ES" dirty="0" err="1">
              <a:latin typeface="+mn-lt"/>
              <a:cs typeface="Segoe UI" panose="020B0502040204020203" pitchFamily="34" charset="0"/>
            </a:rPr>
            <a:t>bots</a:t>
          </a:r>
          <a:r>
            <a:rPr lang="es-ES" dirty="0">
              <a:latin typeface="+mn-lt"/>
              <a:cs typeface="Segoe UI" panose="020B0502040204020203" pitchFamily="34" charset="0"/>
            </a:rPr>
            <a:t> inteligentes en la nube.</a:t>
          </a:r>
        </a:p>
      </dgm:t>
    </dgm:pt>
    <dgm:pt modelId="{697B2EBF-2C3B-42C3-A861-C11FE8D9179E}" type="parTrans" cxnId="{B81BC5F1-E581-40E8-9028-1358B0B3843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B8DC99E6-709A-4ADF-8F04-53B472366AB1}" type="sibTrans" cxnId="{B81BC5F1-E581-40E8-9028-1358B0B3843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3CE7B6D8-2EE6-45C0-9CF5-834F022587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+mn-lt"/>
              <a:cs typeface="Segoe UI" panose="020B0502040204020203" pitchFamily="34" charset="0"/>
            </a:rPr>
            <a:t>Trabaja junto con el Microsoft Bot Framework, ofreciendo SDKs, conectores y herramientas.</a:t>
          </a:r>
          <a:endParaRPr lang="es-ES" dirty="0">
            <a:latin typeface="+mn-lt"/>
            <a:cs typeface="Segoe UI" panose="020B0502040204020203" pitchFamily="34" charset="0"/>
          </a:endParaRPr>
        </a:p>
      </dgm:t>
    </dgm:pt>
    <dgm:pt modelId="{33959230-0FE8-44CC-AB09-2DE6359A578E}" type="parTrans" cxnId="{D2D565AF-8CC0-482E-A019-01875E68664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04C07D28-F05F-43C2-9412-849902D72861}" type="sibTrans" cxnId="{D2D565AF-8CC0-482E-A019-01875E68664D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EE0F23CD-B76D-4355-9DF8-3725F32075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+mn-lt"/>
              <a:cs typeface="Segoe UI" panose="020B0502040204020203" pitchFamily="34" charset="0"/>
            </a:rPr>
            <a:t>Los bots pueden comunicarse con usuarios en múltiples canales (Teams, Slack, Web Chat, etc.).</a:t>
          </a:r>
          <a:endParaRPr lang="es-ES" dirty="0">
            <a:latin typeface="+mn-lt"/>
            <a:cs typeface="Segoe UI" panose="020B0502040204020203" pitchFamily="34" charset="0"/>
          </a:endParaRPr>
        </a:p>
      </dgm:t>
    </dgm:pt>
    <dgm:pt modelId="{E1637C20-8BB1-48A3-9985-46F4B0D1D4B0}" type="parTrans" cxnId="{02067103-9DE8-4E8C-B9FE-BD207108D043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0E174D2A-04A3-4AC2-956E-5ABA681D90B8}" type="sibTrans" cxnId="{02067103-9DE8-4E8C-B9FE-BD207108D043}">
      <dgm:prSet/>
      <dgm:spPr/>
      <dgm:t>
        <a:bodyPr/>
        <a:lstStyle/>
        <a:p>
          <a:endParaRPr lang="es-ES">
            <a:latin typeface="+mn-lt"/>
            <a:cs typeface="Segoe UI" panose="020B0502040204020203" pitchFamily="34" charset="0"/>
          </a:endParaRPr>
        </a:p>
      </dgm:t>
    </dgm:pt>
    <dgm:pt modelId="{89C5F326-C69B-43D8-887E-40C2C6063994}" type="pres">
      <dgm:prSet presAssocID="{9F33BA19-D990-48AC-BB26-D656A376A44E}" presName="root" presStyleCnt="0">
        <dgm:presLayoutVars>
          <dgm:dir/>
          <dgm:resizeHandles val="exact"/>
        </dgm:presLayoutVars>
      </dgm:prSet>
      <dgm:spPr/>
    </dgm:pt>
    <dgm:pt modelId="{9F4FE27B-5949-464E-9423-A75A60B34EA9}" type="pres">
      <dgm:prSet presAssocID="{97ADF28C-03B4-49AF-8C58-499777715478}" presName="compNode" presStyleCnt="0"/>
      <dgm:spPr/>
    </dgm:pt>
    <dgm:pt modelId="{F4A14613-E492-46CA-A6F0-FC466454C6D9}" type="pres">
      <dgm:prSet presAssocID="{97ADF28C-03B4-49AF-8C58-499777715478}" presName="bgRect" presStyleLbl="bgShp" presStyleIdx="0" presStyleCnt="3"/>
      <dgm:spPr/>
    </dgm:pt>
    <dgm:pt modelId="{61069EBD-C60F-4063-944E-34BC56521872}" type="pres">
      <dgm:prSet presAssocID="{97ADF28C-03B4-49AF-8C58-4997777154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6FE34E0-2BB6-4B8E-9791-8FFEB43DA414}" type="pres">
      <dgm:prSet presAssocID="{97ADF28C-03B4-49AF-8C58-499777715478}" presName="spaceRect" presStyleCnt="0"/>
      <dgm:spPr/>
    </dgm:pt>
    <dgm:pt modelId="{1CB011A1-BBA5-46DF-A384-BF97A7A02C46}" type="pres">
      <dgm:prSet presAssocID="{97ADF28C-03B4-49AF-8C58-499777715478}" presName="parTx" presStyleLbl="revTx" presStyleIdx="0" presStyleCnt="3">
        <dgm:presLayoutVars>
          <dgm:chMax val="0"/>
          <dgm:chPref val="0"/>
        </dgm:presLayoutVars>
      </dgm:prSet>
      <dgm:spPr/>
    </dgm:pt>
    <dgm:pt modelId="{3B186C51-34AB-410E-A411-F84FAD65F28C}" type="pres">
      <dgm:prSet presAssocID="{B8DC99E6-709A-4ADF-8F04-53B472366AB1}" presName="sibTrans" presStyleCnt="0"/>
      <dgm:spPr/>
    </dgm:pt>
    <dgm:pt modelId="{C56037FF-D931-4238-87FF-FC9C2DEACFE6}" type="pres">
      <dgm:prSet presAssocID="{3CE7B6D8-2EE6-45C0-9CF5-834F02258722}" presName="compNode" presStyleCnt="0"/>
      <dgm:spPr/>
    </dgm:pt>
    <dgm:pt modelId="{EE32A137-72C4-4D25-A1CF-EEA83C8FFF0F}" type="pres">
      <dgm:prSet presAssocID="{3CE7B6D8-2EE6-45C0-9CF5-834F02258722}" presName="bgRect" presStyleLbl="bgShp" presStyleIdx="1" presStyleCnt="3"/>
      <dgm:spPr/>
    </dgm:pt>
    <dgm:pt modelId="{2341C7A1-57F8-461E-B91D-8ACB44DC357E}" type="pres">
      <dgm:prSet presAssocID="{3CE7B6D8-2EE6-45C0-9CF5-834F022587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193655E0-956F-4EA1-A0AC-BDA45C360513}" type="pres">
      <dgm:prSet presAssocID="{3CE7B6D8-2EE6-45C0-9CF5-834F02258722}" presName="spaceRect" presStyleCnt="0"/>
      <dgm:spPr/>
    </dgm:pt>
    <dgm:pt modelId="{EDEECEDC-3CDA-4FE5-81D4-D9FFC244E230}" type="pres">
      <dgm:prSet presAssocID="{3CE7B6D8-2EE6-45C0-9CF5-834F02258722}" presName="parTx" presStyleLbl="revTx" presStyleIdx="1" presStyleCnt="3">
        <dgm:presLayoutVars>
          <dgm:chMax val="0"/>
          <dgm:chPref val="0"/>
        </dgm:presLayoutVars>
      </dgm:prSet>
      <dgm:spPr/>
    </dgm:pt>
    <dgm:pt modelId="{DECDFF84-BF94-4362-86CA-5F210312F2D0}" type="pres">
      <dgm:prSet presAssocID="{04C07D28-F05F-43C2-9412-849902D72861}" presName="sibTrans" presStyleCnt="0"/>
      <dgm:spPr/>
    </dgm:pt>
    <dgm:pt modelId="{7DCAA57D-829E-4212-A39A-216AED65F95E}" type="pres">
      <dgm:prSet presAssocID="{EE0F23CD-B76D-4355-9DF8-3725F3207597}" presName="compNode" presStyleCnt="0"/>
      <dgm:spPr/>
    </dgm:pt>
    <dgm:pt modelId="{264B9511-785F-405D-A154-3709FDA200C1}" type="pres">
      <dgm:prSet presAssocID="{EE0F23CD-B76D-4355-9DF8-3725F3207597}" presName="bgRect" presStyleLbl="bgShp" presStyleIdx="2" presStyleCnt="3"/>
      <dgm:spPr/>
    </dgm:pt>
    <dgm:pt modelId="{6ADC82B6-FC54-4585-9A30-BD97E4B6368D}" type="pres">
      <dgm:prSet presAssocID="{EE0F23CD-B76D-4355-9DF8-3725F32075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ítulos"/>
        </a:ext>
      </dgm:extLst>
    </dgm:pt>
    <dgm:pt modelId="{EBE19E7F-F062-4D00-AD6E-49870C2A2D94}" type="pres">
      <dgm:prSet presAssocID="{EE0F23CD-B76D-4355-9DF8-3725F3207597}" presName="spaceRect" presStyleCnt="0"/>
      <dgm:spPr/>
    </dgm:pt>
    <dgm:pt modelId="{2778EA6D-8311-4A95-8541-46C9EDF04FC8}" type="pres">
      <dgm:prSet presAssocID="{EE0F23CD-B76D-4355-9DF8-3725F32075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067103-9DE8-4E8C-B9FE-BD207108D043}" srcId="{9F33BA19-D990-48AC-BB26-D656A376A44E}" destId="{EE0F23CD-B76D-4355-9DF8-3725F3207597}" srcOrd="2" destOrd="0" parTransId="{E1637C20-8BB1-48A3-9985-46F4B0D1D4B0}" sibTransId="{0E174D2A-04A3-4AC2-956E-5ABA681D90B8}"/>
    <dgm:cxn modelId="{B5D1D91E-9105-48D5-BFCF-E8B2F2378E87}" type="presOf" srcId="{3CE7B6D8-2EE6-45C0-9CF5-834F02258722}" destId="{EDEECEDC-3CDA-4FE5-81D4-D9FFC244E230}" srcOrd="0" destOrd="0" presId="urn:microsoft.com/office/officeart/2018/2/layout/IconVerticalSolidList"/>
    <dgm:cxn modelId="{90C2E26C-C33D-466B-A45E-60013AC863A3}" type="presOf" srcId="{97ADF28C-03B4-49AF-8C58-499777715478}" destId="{1CB011A1-BBA5-46DF-A384-BF97A7A02C46}" srcOrd="0" destOrd="0" presId="urn:microsoft.com/office/officeart/2018/2/layout/IconVerticalSolidList"/>
    <dgm:cxn modelId="{D2D565AF-8CC0-482E-A019-01875E68664D}" srcId="{9F33BA19-D990-48AC-BB26-D656A376A44E}" destId="{3CE7B6D8-2EE6-45C0-9CF5-834F02258722}" srcOrd="1" destOrd="0" parTransId="{33959230-0FE8-44CC-AB09-2DE6359A578E}" sibTransId="{04C07D28-F05F-43C2-9412-849902D72861}"/>
    <dgm:cxn modelId="{CE00EFC0-6B08-4B7F-8CE5-B02A2BA312D9}" type="presOf" srcId="{EE0F23CD-B76D-4355-9DF8-3725F3207597}" destId="{2778EA6D-8311-4A95-8541-46C9EDF04FC8}" srcOrd="0" destOrd="0" presId="urn:microsoft.com/office/officeart/2018/2/layout/IconVerticalSolidList"/>
    <dgm:cxn modelId="{0806C9DE-5782-4E90-85BC-3BA4563A9E22}" type="presOf" srcId="{9F33BA19-D990-48AC-BB26-D656A376A44E}" destId="{89C5F326-C69B-43D8-887E-40C2C6063994}" srcOrd="0" destOrd="0" presId="urn:microsoft.com/office/officeart/2018/2/layout/IconVerticalSolidList"/>
    <dgm:cxn modelId="{B81BC5F1-E581-40E8-9028-1358B0B3843D}" srcId="{9F33BA19-D990-48AC-BB26-D656A376A44E}" destId="{97ADF28C-03B4-49AF-8C58-499777715478}" srcOrd="0" destOrd="0" parTransId="{697B2EBF-2C3B-42C3-A861-C11FE8D9179E}" sibTransId="{B8DC99E6-709A-4ADF-8F04-53B472366AB1}"/>
    <dgm:cxn modelId="{78A0DEB2-8E85-46D4-8F3B-4E1EF5037307}" type="presParOf" srcId="{89C5F326-C69B-43D8-887E-40C2C6063994}" destId="{9F4FE27B-5949-464E-9423-A75A60B34EA9}" srcOrd="0" destOrd="0" presId="urn:microsoft.com/office/officeart/2018/2/layout/IconVerticalSolidList"/>
    <dgm:cxn modelId="{8FBE155B-22C1-40BA-B8A4-95057178DA8A}" type="presParOf" srcId="{9F4FE27B-5949-464E-9423-A75A60B34EA9}" destId="{F4A14613-E492-46CA-A6F0-FC466454C6D9}" srcOrd="0" destOrd="0" presId="urn:microsoft.com/office/officeart/2018/2/layout/IconVerticalSolidList"/>
    <dgm:cxn modelId="{7DAB9DDB-6515-4285-94FF-107392023527}" type="presParOf" srcId="{9F4FE27B-5949-464E-9423-A75A60B34EA9}" destId="{61069EBD-C60F-4063-944E-34BC56521872}" srcOrd="1" destOrd="0" presId="urn:microsoft.com/office/officeart/2018/2/layout/IconVerticalSolidList"/>
    <dgm:cxn modelId="{D62D1658-F373-4C69-A2C1-682E6E891DFC}" type="presParOf" srcId="{9F4FE27B-5949-464E-9423-A75A60B34EA9}" destId="{06FE34E0-2BB6-4B8E-9791-8FFEB43DA414}" srcOrd="2" destOrd="0" presId="urn:microsoft.com/office/officeart/2018/2/layout/IconVerticalSolidList"/>
    <dgm:cxn modelId="{7A1BE0AB-0E7D-40C2-9E18-0D3E74C6AF86}" type="presParOf" srcId="{9F4FE27B-5949-464E-9423-A75A60B34EA9}" destId="{1CB011A1-BBA5-46DF-A384-BF97A7A02C46}" srcOrd="3" destOrd="0" presId="urn:microsoft.com/office/officeart/2018/2/layout/IconVerticalSolidList"/>
    <dgm:cxn modelId="{8A0147EC-6D7C-4A5B-BE54-B03F9E289930}" type="presParOf" srcId="{89C5F326-C69B-43D8-887E-40C2C6063994}" destId="{3B186C51-34AB-410E-A411-F84FAD65F28C}" srcOrd="1" destOrd="0" presId="urn:microsoft.com/office/officeart/2018/2/layout/IconVerticalSolidList"/>
    <dgm:cxn modelId="{A36D6279-87A3-41DA-A02B-9B98C497AB99}" type="presParOf" srcId="{89C5F326-C69B-43D8-887E-40C2C6063994}" destId="{C56037FF-D931-4238-87FF-FC9C2DEACFE6}" srcOrd="2" destOrd="0" presId="urn:microsoft.com/office/officeart/2018/2/layout/IconVerticalSolidList"/>
    <dgm:cxn modelId="{133B8176-FC3C-42FF-B5EC-782D02C36834}" type="presParOf" srcId="{C56037FF-D931-4238-87FF-FC9C2DEACFE6}" destId="{EE32A137-72C4-4D25-A1CF-EEA83C8FFF0F}" srcOrd="0" destOrd="0" presId="urn:microsoft.com/office/officeart/2018/2/layout/IconVerticalSolidList"/>
    <dgm:cxn modelId="{AFABBFBB-227F-49BE-A87E-0B264E8B422E}" type="presParOf" srcId="{C56037FF-D931-4238-87FF-FC9C2DEACFE6}" destId="{2341C7A1-57F8-461E-B91D-8ACB44DC357E}" srcOrd="1" destOrd="0" presId="urn:microsoft.com/office/officeart/2018/2/layout/IconVerticalSolidList"/>
    <dgm:cxn modelId="{71B44645-55BE-4CED-8CF9-4D98D485F406}" type="presParOf" srcId="{C56037FF-D931-4238-87FF-FC9C2DEACFE6}" destId="{193655E0-956F-4EA1-A0AC-BDA45C360513}" srcOrd="2" destOrd="0" presId="urn:microsoft.com/office/officeart/2018/2/layout/IconVerticalSolidList"/>
    <dgm:cxn modelId="{6390F5CD-0C65-438D-B457-B004ACE52EFA}" type="presParOf" srcId="{C56037FF-D931-4238-87FF-FC9C2DEACFE6}" destId="{EDEECEDC-3CDA-4FE5-81D4-D9FFC244E230}" srcOrd="3" destOrd="0" presId="urn:microsoft.com/office/officeart/2018/2/layout/IconVerticalSolidList"/>
    <dgm:cxn modelId="{D298545B-73F5-4D79-82A7-5C4301B4F46C}" type="presParOf" srcId="{89C5F326-C69B-43D8-887E-40C2C6063994}" destId="{DECDFF84-BF94-4362-86CA-5F210312F2D0}" srcOrd="3" destOrd="0" presId="urn:microsoft.com/office/officeart/2018/2/layout/IconVerticalSolidList"/>
    <dgm:cxn modelId="{7A55EB2E-CAE4-43D0-BDB6-62A24E0DA00C}" type="presParOf" srcId="{89C5F326-C69B-43D8-887E-40C2C6063994}" destId="{7DCAA57D-829E-4212-A39A-216AED65F95E}" srcOrd="4" destOrd="0" presId="urn:microsoft.com/office/officeart/2018/2/layout/IconVerticalSolidList"/>
    <dgm:cxn modelId="{78B017DC-EEAA-434F-9435-4BDEC541E4BE}" type="presParOf" srcId="{7DCAA57D-829E-4212-A39A-216AED65F95E}" destId="{264B9511-785F-405D-A154-3709FDA200C1}" srcOrd="0" destOrd="0" presId="urn:microsoft.com/office/officeart/2018/2/layout/IconVerticalSolidList"/>
    <dgm:cxn modelId="{B54F3C63-91E7-4AFC-BEFA-0F1AA64DD9E2}" type="presParOf" srcId="{7DCAA57D-829E-4212-A39A-216AED65F95E}" destId="{6ADC82B6-FC54-4585-9A30-BD97E4B6368D}" srcOrd="1" destOrd="0" presId="urn:microsoft.com/office/officeart/2018/2/layout/IconVerticalSolidList"/>
    <dgm:cxn modelId="{9B49B1E7-5D68-4A0C-A60F-985816C36A99}" type="presParOf" srcId="{7DCAA57D-829E-4212-A39A-216AED65F95E}" destId="{EBE19E7F-F062-4D00-AD6E-49870C2A2D94}" srcOrd="2" destOrd="0" presId="urn:microsoft.com/office/officeart/2018/2/layout/IconVerticalSolidList"/>
    <dgm:cxn modelId="{20FF98BF-BC73-46D2-A643-9D09476E9EFD}" type="presParOf" srcId="{7DCAA57D-829E-4212-A39A-216AED65F95E}" destId="{2778EA6D-8311-4A95-8541-46C9EDF04F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AB119F-F4CC-4216-A343-2F848CC84B0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D4E5452-4CAE-4899-AACD-03D7EF9D5DCE}">
      <dgm:prSet phldrT="[Texto]" phldr="0"/>
      <dgm:spPr/>
      <dgm:t>
        <a:bodyPr/>
        <a:lstStyle/>
        <a:p>
          <a:r>
            <a:rPr lang="es-ES"/>
            <a:t>Canales</a:t>
          </a:r>
        </a:p>
      </dgm:t>
    </dgm:pt>
    <dgm:pt modelId="{C746E5F6-843F-46B3-B316-D4188958F38B}" type="parTrans" cxnId="{502A5D22-1230-41DA-AB79-37B09DF3C4A7}">
      <dgm:prSet/>
      <dgm:spPr/>
      <dgm:t>
        <a:bodyPr/>
        <a:lstStyle/>
        <a:p>
          <a:endParaRPr lang="es-ES"/>
        </a:p>
      </dgm:t>
    </dgm:pt>
    <dgm:pt modelId="{AE577968-BA3C-45B0-8A40-1FDA2F3E48C4}" type="sibTrans" cxnId="{502A5D22-1230-41DA-AB79-37B09DF3C4A7}">
      <dgm:prSet/>
      <dgm:spPr/>
      <dgm:t>
        <a:bodyPr/>
        <a:lstStyle/>
        <a:p>
          <a:endParaRPr lang="es-ES"/>
        </a:p>
      </dgm:t>
    </dgm:pt>
    <dgm:pt modelId="{06943E3A-D45E-4FA7-AC53-D9DC6F389611}">
      <dgm:prSet phldrT="[Texto]" phldr="0"/>
      <dgm:spPr/>
      <dgm:t>
        <a:bodyPr/>
        <a:lstStyle/>
        <a:p>
          <a:r>
            <a:rPr lang="es-ES" dirty="0"/>
            <a:t>Azure Bot</a:t>
          </a:r>
        </a:p>
      </dgm:t>
    </dgm:pt>
    <dgm:pt modelId="{550D404E-676C-40D2-BCE7-E146342EA392}" type="parTrans" cxnId="{E7F3E99A-D1EE-40CE-B0FD-8E6DE4BAAD42}">
      <dgm:prSet/>
      <dgm:spPr/>
      <dgm:t>
        <a:bodyPr/>
        <a:lstStyle/>
        <a:p>
          <a:endParaRPr lang="es-ES"/>
        </a:p>
      </dgm:t>
    </dgm:pt>
    <dgm:pt modelId="{D489FC75-898F-4985-AD69-4FA7A6A6037C}" type="sibTrans" cxnId="{E7F3E99A-D1EE-40CE-B0FD-8E6DE4BAAD42}">
      <dgm:prSet/>
      <dgm:spPr/>
      <dgm:t>
        <a:bodyPr/>
        <a:lstStyle/>
        <a:p>
          <a:endParaRPr lang="es-ES"/>
        </a:p>
      </dgm:t>
    </dgm:pt>
    <dgm:pt modelId="{5EF82FE6-1F29-4137-92A2-EA100925B429}">
      <dgm:prSet phldrT="[Texto]" phldr="0"/>
      <dgm:spPr/>
      <dgm:t>
        <a:bodyPr/>
        <a:lstStyle/>
        <a:p>
          <a:r>
            <a:rPr lang="es-ES" dirty="0"/>
            <a:t>AI </a:t>
          </a:r>
          <a:r>
            <a:rPr lang="es-ES" dirty="0" err="1"/>
            <a:t>Foundry</a:t>
          </a:r>
          <a:endParaRPr lang="es-ES" dirty="0"/>
        </a:p>
      </dgm:t>
    </dgm:pt>
    <dgm:pt modelId="{3617E843-133B-4377-97CB-49A426071184}" type="parTrans" cxnId="{58F25E0D-26B1-4404-96E4-BB9285A6390B}">
      <dgm:prSet/>
      <dgm:spPr/>
      <dgm:t>
        <a:bodyPr/>
        <a:lstStyle/>
        <a:p>
          <a:endParaRPr lang="es-ES"/>
        </a:p>
      </dgm:t>
    </dgm:pt>
    <dgm:pt modelId="{918C3EF7-E832-450B-9C32-471C2824875F}" type="sibTrans" cxnId="{58F25E0D-26B1-4404-96E4-BB9285A6390B}">
      <dgm:prSet/>
      <dgm:spPr/>
      <dgm:t>
        <a:bodyPr/>
        <a:lstStyle/>
        <a:p>
          <a:endParaRPr lang="es-ES"/>
        </a:p>
      </dgm:t>
    </dgm:pt>
    <dgm:pt modelId="{B5F0D4F3-8858-48A4-BE82-B7BB3C3DD8CC}">
      <dgm:prSet phldrT="[Texto]" phldr="0"/>
      <dgm:spPr/>
      <dgm:t>
        <a:bodyPr/>
        <a:lstStyle/>
        <a:p>
          <a:r>
            <a:rPr lang="es-ES"/>
            <a:t>MCP Server</a:t>
          </a:r>
          <a:endParaRPr lang="es-ES" dirty="0"/>
        </a:p>
      </dgm:t>
    </dgm:pt>
    <dgm:pt modelId="{65052143-8F93-4C90-82E1-9515680D6F81}" type="parTrans" cxnId="{11C9A8AB-19FC-4560-9152-D8DE860F4A65}">
      <dgm:prSet/>
      <dgm:spPr/>
      <dgm:t>
        <a:bodyPr/>
        <a:lstStyle/>
        <a:p>
          <a:endParaRPr lang="es-ES"/>
        </a:p>
      </dgm:t>
    </dgm:pt>
    <dgm:pt modelId="{CAAE0B71-B0C3-48C4-A8F3-7D4CEBCC489C}" type="sibTrans" cxnId="{11C9A8AB-19FC-4560-9152-D8DE860F4A65}">
      <dgm:prSet/>
      <dgm:spPr/>
      <dgm:t>
        <a:bodyPr/>
        <a:lstStyle/>
        <a:p>
          <a:endParaRPr lang="es-ES"/>
        </a:p>
      </dgm:t>
    </dgm:pt>
    <dgm:pt modelId="{4084DC09-51F4-4E3A-847F-0EF47E6513D7}">
      <dgm:prSet phldrT="[Texto]" phldr="0"/>
      <dgm:spPr/>
      <dgm:t>
        <a:bodyPr/>
        <a:lstStyle/>
        <a:p>
          <a:r>
            <a:rPr lang="es-ES"/>
            <a:t>API</a:t>
          </a:r>
          <a:endParaRPr lang="es-ES" dirty="0"/>
        </a:p>
      </dgm:t>
    </dgm:pt>
    <dgm:pt modelId="{A3D98BA9-CD05-406C-863B-3E5F37D3551F}" type="parTrans" cxnId="{9BECED94-1344-4C7D-ACB7-8A3BDB0B5B98}">
      <dgm:prSet/>
      <dgm:spPr/>
      <dgm:t>
        <a:bodyPr/>
        <a:lstStyle/>
        <a:p>
          <a:endParaRPr lang="es-ES"/>
        </a:p>
      </dgm:t>
    </dgm:pt>
    <dgm:pt modelId="{618C7922-2956-4E35-B19D-07E3BBFE72F1}" type="sibTrans" cxnId="{9BECED94-1344-4C7D-ACB7-8A3BDB0B5B98}">
      <dgm:prSet/>
      <dgm:spPr/>
      <dgm:t>
        <a:bodyPr/>
        <a:lstStyle/>
        <a:p>
          <a:endParaRPr lang="es-ES"/>
        </a:p>
      </dgm:t>
    </dgm:pt>
    <dgm:pt modelId="{D58FE787-137D-4CB7-B2B3-86A1A3C7EEE5}" type="pres">
      <dgm:prSet presAssocID="{17AB119F-F4CC-4216-A343-2F848CC84B02}" presName="Name0" presStyleCnt="0">
        <dgm:presLayoutVars>
          <dgm:dir/>
          <dgm:resizeHandles val="exact"/>
        </dgm:presLayoutVars>
      </dgm:prSet>
      <dgm:spPr/>
    </dgm:pt>
    <dgm:pt modelId="{4B1FCFB2-EBC4-4D66-BA2F-33C7A23C615C}" type="pres">
      <dgm:prSet presAssocID="{4D4E5452-4CAE-4899-AACD-03D7EF9D5DCE}" presName="composite" presStyleCnt="0"/>
      <dgm:spPr/>
    </dgm:pt>
    <dgm:pt modelId="{A9B8FE85-C2FC-4E43-98DB-7CF9E0A37D11}" type="pres">
      <dgm:prSet presAssocID="{4D4E5452-4CAE-4899-AACD-03D7EF9D5DCE}" presName="imagSh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1CB1CC64-89BB-46F0-B126-C27479954E87}" type="pres">
      <dgm:prSet presAssocID="{4D4E5452-4CAE-4899-AACD-03D7EF9D5DCE}" presName="txNode" presStyleLbl="node1" presStyleIdx="0" presStyleCnt="5">
        <dgm:presLayoutVars>
          <dgm:bulletEnabled val="1"/>
        </dgm:presLayoutVars>
      </dgm:prSet>
      <dgm:spPr/>
    </dgm:pt>
    <dgm:pt modelId="{B9826C60-FE70-4BA8-8143-F6CBEDBA2D22}" type="pres">
      <dgm:prSet presAssocID="{AE577968-BA3C-45B0-8A40-1FDA2F3E48C4}" presName="sibTrans" presStyleLbl="sibTrans2D1" presStyleIdx="0" presStyleCnt="4"/>
      <dgm:spPr/>
    </dgm:pt>
    <dgm:pt modelId="{CE134DDE-0E9A-403D-9524-F987D67B4ED4}" type="pres">
      <dgm:prSet presAssocID="{AE577968-BA3C-45B0-8A40-1FDA2F3E48C4}" presName="connTx" presStyleLbl="sibTrans2D1" presStyleIdx="0" presStyleCnt="4"/>
      <dgm:spPr/>
    </dgm:pt>
    <dgm:pt modelId="{8B67702B-E002-4C0C-91FA-5C1414924D46}" type="pres">
      <dgm:prSet presAssocID="{06943E3A-D45E-4FA7-AC53-D9DC6F389611}" presName="composite" presStyleCnt="0"/>
      <dgm:spPr/>
    </dgm:pt>
    <dgm:pt modelId="{B9A4E196-B61D-45FF-83EF-F315B5C617A6}" type="pres">
      <dgm:prSet presAssocID="{06943E3A-D45E-4FA7-AC53-D9DC6F38961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4E3AFC58-3EC4-420F-B177-D801A6D986F0}" type="pres">
      <dgm:prSet presAssocID="{06943E3A-D45E-4FA7-AC53-D9DC6F389611}" presName="txNode" presStyleLbl="node1" presStyleIdx="1" presStyleCnt="5">
        <dgm:presLayoutVars>
          <dgm:bulletEnabled val="1"/>
        </dgm:presLayoutVars>
      </dgm:prSet>
      <dgm:spPr/>
    </dgm:pt>
    <dgm:pt modelId="{7FA7F237-FAE3-45CE-8EA5-3611323BED38}" type="pres">
      <dgm:prSet presAssocID="{D489FC75-898F-4985-AD69-4FA7A6A6037C}" presName="sibTrans" presStyleLbl="sibTrans2D1" presStyleIdx="1" presStyleCnt="4"/>
      <dgm:spPr/>
    </dgm:pt>
    <dgm:pt modelId="{E168C93D-ECA5-46E8-8549-36640A54142F}" type="pres">
      <dgm:prSet presAssocID="{D489FC75-898F-4985-AD69-4FA7A6A6037C}" presName="connTx" presStyleLbl="sibTrans2D1" presStyleIdx="1" presStyleCnt="4"/>
      <dgm:spPr/>
    </dgm:pt>
    <dgm:pt modelId="{CC0A7309-F481-40F7-B20F-DB4F5B9A7CB0}" type="pres">
      <dgm:prSet presAssocID="{5EF82FE6-1F29-4137-92A2-EA100925B429}" presName="composite" presStyleCnt="0"/>
      <dgm:spPr/>
    </dgm:pt>
    <dgm:pt modelId="{6B8CC3C1-DB0E-4736-9489-260EEF8D61F2}" type="pres">
      <dgm:prSet presAssocID="{5EF82FE6-1F29-4137-92A2-EA100925B429}" presName="imagSh" presStyleLbl="bgImgPlace1" presStyleIdx="2" presStyleCnt="5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0136C476-6D3F-4206-A5CC-2E08115774AB}" type="pres">
      <dgm:prSet presAssocID="{5EF82FE6-1F29-4137-92A2-EA100925B429}" presName="txNode" presStyleLbl="node1" presStyleIdx="2" presStyleCnt="5">
        <dgm:presLayoutVars>
          <dgm:bulletEnabled val="1"/>
        </dgm:presLayoutVars>
      </dgm:prSet>
      <dgm:spPr/>
    </dgm:pt>
    <dgm:pt modelId="{13B77820-2B6C-450B-A317-BCAAD5D76B09}" type="pres">
      <dgm:prSet presAssocID="{918C3EF7-E832-450B-9C32-471C2824875F}" presName="sibTrans" presStyleLbl="sibTrans2D1" presStyleIdx="2" presStyleCnt="4"/>
      <dgm:spPr/>
    </dgm:pt>
    <dgm:pt modelId="{EE4AF629-7B40-47EB-BDCC-D4ED538F731B}" type="pres">
      <dgm:prSet presAssocID="{918C3EF7-E832-450B-9C32-471C2824875F}" presName="connTx" presStyleLbl="sibTrans2D1" presStyleIdx="2" presStyleCnt="4"/>
      <dgm:spPr/>
    </dgm:pt>
    <dgm:pt modelId="{9E3EB359-D6AB-4BCE-8831-5A31827077D9}" type="pres">
      <dgm:prSet presAssocID="{B5F0D4F3-8858-48A4-BE82-B7BB3C3DD8CC}" presName="composite" presStyleCnt="0"/>
      <dgm:spPr/>
    </dgm:pt>
    <dgm:pt modelId="{DC2BE0D3-7768-4AE7-941E-0E59FB9ED89E}" type="pres">
      <dgm:prSet presAssocID="{B5F0D4F3-8858-48A4-BE82-B7BB3C3DD8CC}" presName="imagSh" presStyleLbl="bgImgPlace1" presStyleIdx="3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646DE280-3CC4-499B-A397-E75EE80FA33B}" type="pres">
      <dgm:prSet presAssocID="{B5F0D4F3-8858-48A4-BE82-B7BB3C3DD8CC}" presName="txNode" presStyleLbl="node1" presStyleIdx="3" presStyleCnt="5">
        <dgm:presLayoutVars>
          <dgm:bulletEnabled val="1"/>
        </dgm:presLayoutVars>
      </dgm:prSet>
      <dgm:spPr/>
    </dgm:pt>
    <dgm:pt modelId="{F10B1C8A-EFC3-4216-8FCA-CB8169C41701}" type="pres">
      <dgm:prSet presAssocID="{CAAE0B71-B0C3-48C4-A8F3-7D4CEBCC489C}" presName="sibTrans" presStyleLbl="sibTrans2D1" presStyleIdx="3" presStyleCnt="4"/>
      <dgm:spPr/>
    </dgm:pt>
    <dgm:pt modelId="{C3631C4C-34C3-4B1A-A955-FB1C0B059B47}" type="pres">
      <dgm:prSet presAssocID="{CAAE0B71-B0C3-48C4-A8F3-7D4CEBCC489C}" presName="connTx" presStyleLbl="sibTrans2D1" presStyleIdx="3" presStyleCnt="4"/>
      <dgm:spPr/>
    </dgm:pt>
    <dgm:pt modelId="{F86EAC02-0E43-4CC5-AFE3-32D604B347E2}" type="pres">
      <dgm:prSet presAssocID="{4084DC09-51F4-4E3A-847F-0EF47E6513D7}" presName="composite" presStyleCnt="0"/>
      <dgm:spPr/>
    </dgm:pt>
    <dgm:pt modelId="{A6DB003B-576C-43EC-8548-0A629A42ED1F}" type="pres">
      <dgm:prSet presAssocID="{4084DC09-51F4-4E3A-847F-0EF47E6513D7}" presName="imagSh" presStyleLbl="bgImgPlace1" presStyleIdx="4" presStyleCnt="5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71B9A988-0E62-4CBA-8A63-83829BB9860D}" type="pres">
      <dgm:prSet presAssocID="{4084DC09-51F4-4E3A-847F-0EF47E6513D7}" presName="txNode" presStyleLbl="node1" presStyleIdx="4" presStyleCnt="5">
        <dgm:presLayoutVars>
          <dgm:bulletEnabled val="1"/>
        </dgm:presLayoutVars>
      </dgm:prSet>
      <dgm:spPr/>
    </dgm:pt>
  </dgm:ptLst>
  <dgm:cxnLst>
    <dgm:cxn modelId="{58F25E0D-26B1-4404-96E4-BB9285A6390B}" srcId="{17AB119F-F4CC-4216-A343-2F848CC84B02}" destId="{5EF82FE6-1F29-4137-92A2-EA100925B429}" srcOrd="2" destOrd="0" parTransId="{3617E843-133B-4377-97CB-49A426071184}" sibTransId="{918C3EF7-E832-450B-9C32-471C2824875F}"/>
    <dgm:cxn modelId="{C5455821-21B0-4C1F-9EEB-84FBAA04BBF5}" type="presOf" srcId="{AE577968-BA3C-45B0-8A40-1FDA2F3E48C4}" destId="{CE134DDE-0E9A-403D-9524-F987D67B4ED4}" srcOrd="1" destOrd="0" presId="urn:microsoft.com/office/officeart/2005/8/layout/hProcess10"/>
    <dgm:cxn modelId="{502A5D22-1230-41DA-AB79-37B09DF3C4A7}" srcId="{17AB119F-F4CC-4216-A343-2F848CC84B02}" destId="{4D4E5452-4CAE-4899-AACD-03D7EF9D5DCE}" srcOrd="0" destOrd="0" parTransId="{C746E5F6-843F-46B3-B316-D4188958F38B}" sibTransId="{AE577968-BA3C-45B0-8A40-1FDA2F3E48C4}"/>
    <dgm:cxn modelId="{72AC1E23-791B-4555-9621-ACDDD95AAD7D}" type="presOf" srcId="{B5F0D4F3-8858-48A4-BE82-B7BB3C3DD8CC}" destId="{646DE280-3CC4-499B-A397-E75EE80FA33B}" srcOrd="0" destOrd="0" presId="urn:microsoft.com/office/officeart/2005/8/layout/hProcess10"/>
    <dgm:cxn modelId="{9547573B-DA56-47EE-A1F6-1DAC4AF22C5B}" type="presOf" srcId="{CAAE0B71-B0C3-48C4-A8F3-7D4CEBCC489C}" destId="{F10B1C8A-EFC3-4216-8FCA-CB8169C41701}" srcOrd="0" destOrd="0" presId="urn:microsoft.com/office/officeart/2005/8/layout/hProcess10"/>
    <dgm:cxn modelId="{9E70DF3C-7347-4029-A8EC-33230C007180}" type="presOf" srcId="{17AB119F-F4CC-4216-A343-2F848CC84B02}" destId="{D58FE787-137D-4CB7-B2B3-86A1A3C7EEE5}" srcOrd="0" destOrd="0" presId="urn:microsoft.com/office/officeart/2005/8/layout/hProcess10"/>
    <dgm:cxn modelId="{88E21A62-CB1A-4358-83AB-826D20DF2949}" type="presOf" srcId="{5EF82FE6-1F29-4137-92A2-EA100925B429}" destId="{0136C476-6D3F-4206-A5CC-2E08115774AB}" srcOrd="0" destOrd="0" presId="urn:microsoft.com/office/officeart/2005/8/layout/hProcess10"/>
    <dgm:cxn modelId="{008B6959-60D5-4780-ADE6-B65478468343}" type="presOf" srcId="{918C3EF7-E832-450B-9C32-471C2824875F}" destId="{13B77820-2B6C-450B-A317-BCAAD5D76B09}" srcOrd="0" destOrd="0" presId="urn:microsoft.com/office/officeart/2005/8/layout/hProcess10"/>
    <dgm:cxn modelId="{9BECED94-1344-4C7D-ACB7-8A3BDB0B5B98}" srcId="{17AB119F-F4CC-4216-A343-2F848CC84B02}" destId="{4084DC09-51F4-4E3A-847F-0EF47E6513D7}" srcOrd="4" destOrd="0" parTransId="{A3D98BA9-CD05-406C-863B-3E5F37D3551F}" sibTransId="{618C7922-2956-4E35-B19D-07E3BBFE72F1}"/>
    <dgm:cxn modelId="{E7F3E99A-D1EE-40CE-B0FD-8E6DE4BAAD42}" srcId="{17AB119F-F4CC-4216-A343-2F848CC84B02}" destId="{06943E3A-D45E-4FA7-AC53-D9DC6F389611}" srcOrd="1" destOrd="0" parTransId="{550D404E-676C-40D2-BCE7-E146342EA392}" sibTransId="{D489FC75-898F-4985-AD69-4FA7A6A6037C}"/>
    <dgm:cxn modelId="{11C9A8AB-19FC-4560-9152-D8DE860F4A65}" srcId="{17AB119F-F4CC-4216-A343-2F848CC84B02}" destId="{B5F0D4F3-8858-48A4-BE82-B7BB3C3DD8CC}" srcOrd="3" destOrd="0" parTransId="{65052143-8F93-4C90-82E1-9515680D6F81}" sibTransId="{CAAE0B71-B0C3-48C4-A8F3-7D4CEBCC489C}"/>
    <dgm:cxn modelId="{CCF75FC3-11EB-405B-9738-BCE022ED1473}" type="presOf" srcId="{06943E3A-D45E-4FA7-AC53-D9DC6F389611}" destId="{4E3AFC58-3EC4-420F-B177-D801A6D986F0}" srcOrd="0" destOrd="0" presId="urn:microsoft.com/office/officeart/2005/8/layout/hProcess10"/>
    <dgm:cxn modelId="{947BF7CD-E35E-4A25-97EB-93DD3D876359}" type="presOf" srcId="{CAAE0B71-B0C3-48C4-A8F3-7D4CEBCC489C}" destId="{C3631C4C-34C3-4B1A-A955-FB1C0B059B47}" srcOrd="1" destOrd="0" presId="urn:microsoft.com/office/officeart/2005/8/layout/hProcess10"/>
    <dgm:cxn modelId="{F93D3CD3-5119-40C6-90F8-432E4AC43925}" type="presOf" srcId="{4084DC09-51F4-4E3A-847F-0EF47E6513D7}" destId="{71B9A988-0E62-4CBA-8A63-83829BB9860D}" srcOrd="0" destOrd="0" presId="urn:microsoft.com/office/officeart/2005/8/layout/hProcess10"/>
    <dgm:cxn modelId="{3F456EDB-1380-41BE-B772-027A07128C9A}" type="presOf" srcId="{D489FC75-898F-4985-AD69-4FA7A6A6037C}" destId="{E168C93D-ECA5-46E8-8549-36640A54142F}" srcOrd="1" destOrd="0" presId="urn:microsoft.com/office/officeart/2005/8/layout/hProcess10"/>
    <dgm:cxn modelId="{075440E3-A03D-4597-89F0-5ECC47D87ABD}" type="presOf" srcId="{AE577968-BA3C-45B0-8A40-1FDA2F3E48C4}" destId="{B9826C60-FE70-4BA8-8143-F6CBEDBA2D22}" srcOrd="0" destOrd="0" presId="urn:microsoft.com/office/officeart/2005/8/layout/hProcess10"/>
    <dgm:cxn modelId="{8CE9A3E4-1D94-4FEF-B9F4-994F9397F1CB}" type="presOf" srcId="{4D4E5452-4CAE-4899-AACD-03D7EF9D5DCE}" destId="{1CB1CC64-89BB-46F0-B126-C27479954E87}" srcOrd="0" destOrd="0" presId="urn:microsoft.com/office/officeart/2005/8/layout/hProcess10"/>
    <dgm:cxn modelId="{E5D4A1E7-8954-4CAF-864C-0EF60A9FCA2E}" type="presOf" srcId="{D489FC75-898F-4985-AD69-4FA7A6A6037C}" destId="{7FA7F237-FAE3-45CE-8EA5-3611323BED38}" srcOrd="0" destOrd="0" presId="urn:microsoft.com/office/officeart/2005/8/layout/hProcess10"/>
    <dgm:cxn modelId="{578766FF-DB13-4C60-BD11-AED22437DDEA}" type="presOf" srcId="{918C3EF7-E832-450B-9C32-471C2824875F}" destId="{EE4AF629-7B40-47EB-BDCC-D4ED538F731B}" srcOrd="1" destOrd="0" presId="urn:microsoft.com/office/officeart/2005/8/layout/hProcess10"/>
    <dgm:cxn modelId="{C05B7DD7-BEF8-4BAF-872D-CED0B8632D3B}" type="presParOf" srcId="{D58FE787-137D-4CB7-B2B3-86A1A3C7EEE5}" destId="{4B1FCFB2-EBC4-4D66-BA2F-33C7A23C615C}" srcOrd="0" destOrd="0" presId="urn:microsoft.com/office/officeart/2005/8/layout/hProcess10"/>
    <dgm:cxn modelId="{264CE2DC-F926-4718-A911-E3637EE2335C}" type="presParOf" srcId="{4B1FCFB2-EBC4-4D66-BA2F-33C7A23C615C}" destId="{A9B8FE85-C2FC-4E43-98DB-7CF9E0A37D11}" srcOrd="0" destOrd="0" presId="urn:microsoft.com/office/officeart/2005/8/layout/hProcess10"/>
    <dgm:cxn modelId="{1A2D3C04-FBE1-4E6A-BE40-E649DDE01597}" type="presParOf" srcId="{4B1FCFB2-EBC4-4D66-BA2F-33C7A23C615C}" destId="{1CB1CC64-89BB-46F0-B126-C27479954E87}" srcOrd="1" destOrd="0" presId="urn:microsoft.com/office/officeart/2005/8/layout/hProcess10"/>
    <dgm:cxn modelId="{ECB90691-6429-4D7E-B35A-D700D6059837}" type="presParOf" srcId="{D58FE787-137D-4CB7-B2B3-86A1A3C7EEE5}" destId="{B9826C60-FE70-4BA8-8143-F6CBEDBA2D22}" srcOrd="1" destOrd="0" presId="urn:microsoft.com/office/officeart/2005/8/layout/hProcess10"/>
    <dgm:cxn modelId="{BFEA7B29-632A-4DBE-AC18-EC13F724DF38}" type="presParOf" srcId="{B9826C60-FE70-4BA8-8143-F6CBEDBA2D22}" destId="{CE134DDE-0E9A-403D-9524-F987D67B4ED4}" srcOrd="0" destOrd="0" presId="urn:microsoft.com/office/officeart/2005/8/layout/hProcess10"/>
    <dgm:cxn modelId="{F2266E49-E580-4E80-97F1-72091EB9EA29}" type="presParOf" srcId="{D58FE787-137D-4CB7-B2B3-86A1A3C7EEE5}" destId="{8B67702B-E002-4C0C-91FA-5C1414924D46}" srcOrd="2" destOrd="0" presId="urn:microsoft.com/office/officeart/2005/8/layout/hProcess10"/>
    <dgm:cxn modelId="{7109997E-06B4-4414-A6D4-391220CC0332}" type="presParOf" srcId="{8B67702B-E002-4C0C-91FA-5C1414924D46}" destId="{B9A4E196-B61D-45FF-83EF-F315B5C617A6}" srcOrd="0" destOrd="0" presId="urn:microsoft.com/office/officeart/2005/8/layout/hProcess10"/>
    <dgm:cxn modelId="{EA3F85DC-1F39-4062-867C-0F1BCC87E27A}" type="presParOf" srcId="{8B67702B-E002-4C0C-91FA-5C1414924D46}" destId="{4E3AFC58-3EC4-420F-B177-D801A6D986F0}" srcOrd="1" destOrd="0" presId="urn:microsoft.com/office/officeart/2005/8/layout/hProcess10"/>
    <dgm:cxn modelId="{320C02FF-CAE5-4875-A738-8CF97F917196}" type="presParOf" srcId="{D58FE787-137D-4CB7-B2B3-86A1A3C7EEE5}" destId="{7FA7F237-FAE3-45CE-8EA5-3611323BED38}" srcOrd="3" destOrd="0" presId="urn:microsoft.com/office/officeart/2005/8/layout/hProcess10"/>
    <dgm:cxn modelId="{208C031B-299C-4246-9479-99A0B4821232}" type="presParOf" srcId="{7FA7F237-FAE3-45CE-8EA5-3611323BED38}" destId="{E168C93D-ECA5-46E8-8549-36640A54142F}" srcOrd="0" destOrd="0" presId="urn:microsoft.com/office/officeart/2005/8/layout/hProcess10"/>
    <dgm:cxn modelId="{AC46C777-399E-4C01-9D48-FCF0D572105C}" type="presParOf" srcId="{D58FE787-137D-4CB7-B2B3-86A1A3C7EEE5}" destId="{CC0A7309-F481-40F7-B20F-DB4F5B9A7CB0}" srcOrd="4" destOrd="0" presId="urn:microsoft.com/office/officeart/2005/8/layout/hProcess10"/>
    <dgm:cxn modelId="{E9485C04-DA44-4930-8DA3-F48C41D97484}" type="presParOf" srcId="{CC0A7309-F481-40F7-B20F-DB4F5B9A7CB0}" destId="{6B8CC3C1-DB0E-4736-9489-260EEF8D61F2}" srcOrd="0" destOrd="0" presId="urn:microsoft.com/office/officeart/2005/8/layout/hProcess10"/>
    <dgm:cxn modelId="{4687B74B-82D8-46DA-A446-37E55FF65A1F}" type="presParOf" srcId="{CC0A7309-F481-40F7-B20F-DB4F5B9A7CB0}" destId="{0136C476-6D3F-4206-A5CC-2E08115774AB}" srcOrd="1" destOrd="0" presId="urn:microsoft.com/office/officeart/2005/8/layout/hProcess10"/>
    <dgm:cxn modelId="{72D0DF49-5609-49F8-8874-D7270BA4C180}" type="presParOf" srcId="{D58FE787-137D-4CB7-B2B3-86A1A3C7EEE5}" destId="{13B77820-2B6C-450B-A317-BCAAD5D76B09}" srcOrd="5" destOrd="0" presId="urn:microsoft.com/office/officeart/2005/8/layout/hProcess10"/>
    <dgm:cxn modelId="{63733A88-67AE-4FC7-A81C-7A4135F5CA47}" type="presParOf" srcId="{13B77820-2B6C-450B-A317-BCAAD5D76B09}" destId="{EE4AF629-7B40-47EB-BDCC-D4ED538F731B}" srcOrd="0" destOrd="0" presId="urn:microsoft.com/office/officeart/2005/8/layout/hProcess10"/>
    <dgm:cxn modelId="{0018BDCE-D10D-41A1-963A-CB4FD0940B95}" type="presParOf" srcId="{D58FE787-137D-4CB7-B2B3-86A1A3C7EEE5}" destId="{9E3EB359-D6AB-4BCE-8831-5A31827077D9}" srcOrd="6" destOrd="0" presId="urn:microsoft.com/office/officeart/2005/8/layout/hProcess10"/>
    <dgm:cxn modelId="{30A47A04-F964-4198-AD3F-8F1192E61928}" type="presParOf" srcId="{9E3EB359-D6AB-4BCE-8831-5A31827077D9}" destId="{DC2BE0D3-7768-4AE7-941E-0E59FB9ED89E}" srcOrd="0" destOrd="0" presId="urn:microsoft.com/office/officeart/2005/8/layout/hProcess10"/>
    <dgm:cxn modelId="{7458C9BB-7382-42AB-B180-3B5E2848397B}" type="presParOf" srcId="{9E3EB359-D6AB-4BCE-8831-5A31827077D9}" destId="{646DE280-3CC4-499B-A397-E75EE80FA33B}" srcOrd="1" destOrd="0" presId="urn:microsoft.com/office/officeart/2005/8/layout/hProcess10"/>
    <dgm:cxn modelId="{CAAB3328-668B-4703-8FEF-3B8BB76B4D74}" type="presParOf" srcId="{D58FE787-137D-4CB7-B2B3-86A1A3C7EEE5}" destId="{F10B1C8A-EFC3-4216-8FCA-CB8169C41701}" srcOrd="7" destOrd="0" presId="urn:microsoft.com/office/officeart/2005/8/layout/hProcess10"/>
    <dgm:cxn modelId="{1BECB351-6211-4D0B-9EAD-47BAF117FC6D}" type="presParOf" srcId="{F10B1C8A-EFC3-4216-8FCA-CB8169C41701}" destId="{C3631C4C-34C3-4B1A-A955-FB1C0B059B47}" srcOrd="0" destOrd="0" presId="urn:microsoft.com/office/officeart/2005/8/layout/hProcess10"/>
    <dgm:cxn modelId="{5605E5DE-01D9-4F48-A4A7-DA050A93A5BD}" type="presParOf" srcId="{D58FE787-137D-4CB7-B2B3-86A1A3C7EEE5}" destId="{F86EAC02-0E43-4CC5-AFE3-32D604B347E2}" srcOrd="8" destOrd="0" presId="urn:microsoft.com/office/officeart/2005/8/layout/hProcess10"/>
    <dgm:cxn modelId="{16608A2D-008C-4ADA-8A2F-831D6EE0B73B}" type="presParOf" srcId="{F86EAC02-0E43-4CC5-AFE3-32D604B347E2}" destId="{A6DB003B-576C-43EC-8548-0A629A42ED1F}" srcOrd="0" destOrd="0" presId="urn:microsoft.com/office/officeart/2005/8/layout/hProcess10"/>
    <dgm:cxn modelId="{E2DE60F3-B55D-42F0-8933-B64EBB8FE30F}" type="presParOf" srcId="{F86EAC02-0E43-4CC5-AFE3-32D604B347E2}" destId="{71B9A988-0E62-4CBA-8A63-83829BB9860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55E6A-BB2E-4201-8D9C-EAB18BFBE78D}">
      <dsp:nvSpPr>
        <dsp:cNvPr id="0" name=""/>
        <dsp:cNvSpPr/>
      </dsp:nvSpPr>
      <dsp:spPr>
        <a:xfrm>
          <a:off x="0" y="420677"/>
          <a:ext cx="7481738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Datos: API y MCP Server</a:t>
          </a:r>
        </a:p>
      </dsp:txBody>
      <dsp:txXfrm>
        <a:off x="62369" y="483046"/>
        <a:ext cx="7357000" cy="1152902"/>
      </dsp:txXfrm>
    </dsp:sp>
    <dsp:sp modelId="{C4E341DC-E8DA-4243-BF28-75E2F4350061}">
      <dsp:nvSpPr>
        <dsp:cNvPr id="0" name=""/>
        <dsp:cNvSpPr/>
      </dsp:nvSpPr>
      <dsp:spPr>
        <a:xfrm>
          <a:off x="0" y="1848078"/>
          <a:ext cx="7481738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IA: AI Foundry</a:t>
          </a:r>
        </a:p>
      </dsp:txBody>
      <dsp:txXfrm>
        <a:off x="62369" y="1910447"/>
        <a:ext cx="7357000" cy="1152902"/>
      </dsp:txXfrm>
    </dsp:sp>
    <dsp:sp modelId="{2AAE6B30-9EDC-46C9-99B5-798F36686A75}">
      <dsp:nvSpPr>
        <dsp:cNvPr id="0" name=""/>
        <dsp:cNvSpPr/>
      </dsp:nvSpPr>
      <dsp:spPr>
        <a:xfrm>
          <a:off x="0" y="3275478"/>
          <a:ext cx="7481738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Canales: Azure BOT</a:t>
          </a:r>
        </a:p>
      </dsp:txBody>
      <dsp:txXfrm>
        <a:off x="62369" y="3337847"/>
        <a:ext cx="7357000" cy="1152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E07DB-026E-43CC-ACCF-85D532E49CF0}">
      <dsp:nvSpPr>
        <dsp:cNvPr id="0" name=""/>
        <dsp:cNvSpPr/>
      </dsp:nvSpPr>
      <dsp:spPr>
        <a:xfrm>
          <a:off x="39" y="22978"/>
          <a:ext cx="3798093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latin typeface="+mj-lt"/>
            </a:rPr>
            <a:t>ChatGTP</a:t>
          </a:r>
          <a:endParaRPr lang="es-ES" sz="2300" kern="1200" dirty="0">
            <a:latin typeface="+mj-lt"/>
          </a:endParaRPr>
        </a:p>
      </dsp:txBody>
      <dsp:txXfrm>
        <a:off x="39" y="22978"/>
        <a:ext cx="3798093" cy="662400"/>
      </dsp:txXfrm>
    </dsp:sp>
    <dsp:sp modelId="{7850F27A-8F3C-4C09-9F83-52CC80410156}">
      <dsp:nvSpPr>
        <dsp:cNvPr id="0" name=""/>
        <dsp:cNvSpPr/>
      </dsp:nvSpPr>
      <dsp:spPr>
        <a:xfrm>
          <a:off x="39" y="685378"/>
          <a:ext cx="3798093" cy="32672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300" kern="1200" dirty="0">
              <a:latin typeface="+mn-lt"/>
              <a:cs typeface="Segoe UI" panose="020B0502040204020203" pitchFamily="34" charset="0"/>
            </a:rPr>
            <a:t>Conjunto de reglas que permite que Business Central intercambie datos con otras aplicaciones mediante servicios REST, facilitando la integración y automatización de procesos.</a:t>
          </a:r>
          <a:endParaRPr lang="es-ES" sz="2300" kern="1200" dirty="0">
            <a:latin typeface="+mn-lt"/>
          </a:endParaRPr>
        </a:p>
      </dsp:txBody>
      <dsp:txXfrm>
        <a:off x="39" y="685378"/>
        <a:ext cx="3798093" cy="3267236"/>
      </dsp:txXfrm>
    </dsp:sp>
    <dsp:sp modelId="{E6AB8C0D-855F-4FA6-931C-B6D28E57CF19}">
      <dsp:nvSpPr>
        <dsp:cNvPr id="0" name=""/>
        <dsp:cNvSpPr/>
      </dsp:nvSpPr>
      <dsp:spPr>
        <a:xfrm>
          <a:off x="4329866" y="22978"/>
          <a:ext cx="3798093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latin typeface="+mj-lt"/>
            </a:rPr>
            <a:t>Claude</a:t>
          </a:r>
        </a:p>
      </dsp:txBody>
      <dsp:txXfrm>
        <a:off x="4329866" y="22978"/>
        <a:ext cx="3798093" cy="662400"/>
      </dsp:txXfrm>
    </dsp:sp>
    <dsp:sp modelId="{AD60FDC5-F108-41D9-AA0D-71A536CB683B}">
      <dsp:nvSpPr>
        <dsp:cNvPr id="0" name=""/>
        <dsp:cNvSpPr/>
      </dsp:nvSpPr>
      <dsp:spPr>
        <a:xfrm>
          <a:off x="4329866" y="685378"/>
          <a:ext cx="3798093" cy="32672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300" kern="1200" dirty="0">
              <a:latin typeface="+mn-lt"/>
              <a:cs typeface="Segoe UI" panose="020B0502040204020203" pitchFamily="34" charset="0"/>
            </a:rPr>
            <a:t>Interfaz que permite la comunicación e intercambio de datos entre Business Central y aplicaciones externas mediante el protocolo REST estándar, facilitando integraciones sin modificar el sistema </a:t>
          </a:r>
          <a:r>
            <a:rPr lang="es-ES" sz="2300" kern="1200" dirty="0" err="1">
              <a:latin typeface="+mn-lt"/>
              <a:cs typeface="Segoe UI" panose="020B0502040204020203" pitchFamily="34" charset="0"/>
            </a:rPr>
            <a:t>core</a:t>
          </a:r>
          <a:r>
            <a:rPr lang="es-ES" sz="2300" kern="1200" dirty="0">
              <a:latin typeface="+mn-lt"/>
              <a:cs typeface="Segoe UI" panose="020B0502040204020203" pitchFamily="34" charset="0"/>
            </a:rPr>
            <a:t>.</a:t>
          </a:r>
          <a:endParaRPr lang="es-ES" sz="2300" kern="1200" dirty="0">
            <a:latin typeface="+mn-lt"/>
          </a:endParaRPr>
        </a:p>
      </dsp:txBody>
      <dsp:txXfrm>
        <a:off x="4329866" y="685378"/>
        <a:ext cx="3798093" cy="326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322CD-73C9-4704-8543-09EAA9DD1938}">
      <dsp:nvSpPr>
        <dsp:cNvPr id="0" name=""/>
        <dsp:cNvSpPr/>
      </dsp:nvSpPr>
      <dsp:spPr>
        <a:xfrm>
          <a:off x="0" y="346371"/>
          <a:ext cx="74168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626" tIns="479044" rIns="57562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Incluidas en Business Central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No necesitan desarrollo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Perfectas para integraciones rápidas</a:t>
          </a:r>
        </a:p>
      </dsp:txBody>
      <dsp:txXfrm>
        <a:off x="0" y="346371"/>
        <a:ext cx="7416800" cy="1738800"/>
      </dsp:txXfrm>
    </dsp:sp>
    <dsp:sp modelId="{F6E0D84A-CC4A-4652-86A7-6FD3D5CA0608}">
      <dsp:nvSpPr>
        <dsp:cNvPr id="0" name=""/>
        <dsp:cNvSpPr/>
      </dsp:nvSpPr>
      <dsp:spPr>
        <a:xfrm>
          <a:off x="370840" y="6891"/>
          <a:ext cx="5191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236" tIns="0" rIns="1962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Estándar</a:t>
          </a:r>
        </a:p>
      </dsp:txBody>
      <dsp:txXfrm>
        <a:off x="403984" y="40035"/>
        <a:ext cx="5125472" cy="612672"/>
      </dsp:txXfrm>
    </dsp:sp>
    <dsp:sp modelId="{8F6805C2-9883-4826-B0FB-08B3565A56C8}">
      <dsp:nvSpPr>
        <dsp:cNvPr id="0" name=""/>
        <dsp:cNvSpPr/>
      </dsp:nvSpPr>
      <dsp:spPr>
        <a:xfrm>
          <a:off x="0" y="2548851"/>
          <a:ext cx="74168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626" tIns="479044" rIns="57562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Creadas a medida por desarrolladores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Cuando el estándar no cubre las necesidades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Requieren mantenimiento adicional</a:t>
          </a:r>
        </a:p>
      </dsp:txBody>
      <dsp:txXfrm>
        <a:off x="0" y="2548851"/>
        <a:ext cx="7416800" cy="1738800"/>
      </dsp:txXfrm>
    </dsp:sp>
    <dsp:sp modelId="{98F17243-499C-46DF-8FBB-D5C214F90AE9}">
      <dsp:nvSpPr>
        <dsp:cNvPr id="0" name=""/>
        <dsp:cNvSpPr/>
      </dsp:nvSpPr>
      <dsp:spPr>
        <a:xfrm>
          <a:off x="370840" y="2209371"/>
          <a:ext cx="519176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236" tIns="0" rIns="19623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Personalizadas</a:t>
          </a:r>
          <a:endParaRPr lang="es-ES" sz="2300" kern="1200" dirty="0"/>
        </a:p>
      </dsp:txBody>
      <dsp:txXfrm>
        <a:off x="403984" y="2242515"/>
        <a:ext cx="5125472" cy="612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8EAB4-825A-4CD3-8A01-22D6F2BD44D8}">
      <dsp:nvSpPr>
        <dsp:cNvPr id="0" name=""/>
        <dsp:cNvSpPr/>
      </dsp:nvSpPr>
      <dsp:spPr>
        <a:xfrm>
          <a:off x="3080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C532C5-A276-47D2-AF01-E1943E0DDA36}">
      <dsp:nvSpPr>
        <dsp:cNvPr id="0" name=""/>
        <dsp:cNvSpPr/>
      </dsp:nvSpPr>
      <dsp:spPr>
        <a:xfrm>
          <a:off x="247486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Estándar abierto → interoperabilidad garantizada</a:t>
          </a:r>
        </a:p>
      </dsp:txBody>
      <dsp:txXfrm>
        <a:off x="288396" y="965125"/>
        <a:ext cx="2117829" cy="1314957"/>
      </dsp:txXfrm>
    </dsp:sp>
    <dsp:sp modelId="{2C7852C3-635C-4A22-AF15-D8310C9F96D4}">
      <dsp:nvSpPr>
        <dsp:cNvPr id="0" name=""/>
        <dsp:cNvSpPr/>
      </dsp:nvSpPr>
      <dsp:spPr>
        <a:xfrm>
          <a:off x="2691541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8972E-70D0-478B-8AD1-F7A16C3C7359}">
      <dsp:nvSpPr>
        <dsp:cNvPr id="0" name=""/>
        <dsp:cNvSpPr/>
      </dsp:nvSpPr>
      <dsp:spPr>
        <a:xfrm>
          <a:off x="2935947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Acceso seguro y controlado a datos empresariales</a:t>
          </a:r>
        </a:p>
      </dsp:txBody>
      <dsp:txXfrm>
        <a:off x="2976857" y="965125"/>
        <a:ext cx="2117829" cy="1314957"/>
      </dsp:txXfrm>
    </dsp:sp>
    <dsp:sp modelId="{AEFCDC0C-B729-4FB4-BA2C-ECADB5E7651E}">
      <dsp:nvSpPr>
        <dsp:cNvPr id="0" name=""/>
        <dsp:cNvSpPr/>
      </dsp:nvSpPr>
      <dsp:spPr>
        <a:xfrm>
          <a:off x="5380002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973971-5888-47EC-B70F-ADD3DBEF0BB3}">
      <dsp:nvSpPr>
        <dsp:cNvPr id="0" name=""/>
        <dsp:cNvSpPr/>
      </dsp:nvSpPr>
      <dsp:spPr>
        <a:xfrm>
          <a:off x="5624408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Amplía Business Central sin tocar el núcleo</a:t>
          </a:r>
        </a:p>
      </dsp:txBody>
      <dsp:txXfrm>
        <a:off x="5665318" y="965125"/>
        <a:ext cx="2117829" cy="1314957"/>
      </dsp:txXfrm>
    </dsp:sp>
    <dsp:sp modelId="{0BB6E917-F784-4E4F-AE7E-EA285F543F50}">
      <dsp:nvSpPr>
        <dsp:cNvPr id="0" name=""/>
        <dsp:cNvSpPr/>
      </dsp:nvSpPr>
      <dsp:spPr>
        <a:xfrm>
          <a:off x="8068463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E0FCB-A35F-4103-B5C0-C9A84B6DD4BE}">
      <dsp:nvSpPr>
        <dsp:cNvPr id="0" name=""/>
        <dsp:cNvSpPr/>
      </dsp:nvSpPr>
      <dsp:spPr>
        <a:xfrm>
          <a:off x="8312869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Base ideal para construir agentes inteligentes especializados.</a:t>
          </a:r>
        </a:p>
      </dsp:txBody>
      <dsp:txXfrm>
        <a:off x="8353779" y="965125"/>
        <a:ext cx="2117829" cy="13149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AA315-B725-4E2A-968F-1441A0B64B9B}">
      <dsp:nvSpPr>
        <dsp:cNvPr id="0" name=""/>
        <dsp:cNvSpPr/>
      </dsp:nvSpPr>
      <dsp:spPr>
        <a:xfrm>
          <a:off x="0" y="0"/>
          <a:ext cx="4092175" cy="40921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89A321-2EEF-4FF2-B2AE-458F0026C457}">
      <dsp:nvSpPr>
        <dsp:cNvPr id="0" name=""/>
        <dsp:cNvSpPr/>
      </dsp:nvSpPr>
      <dsp:spPr>
        <a:xfrm>
          <a:off x="2046087" y="0"/>
          <a:ext cx="5275774" cy="409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+mn-lt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sp:txBody>
      <dsp:txXfrm>
        <a:off x="2046087" y="0"/>
        <a:ext cx="5275774" cy="1227655"/>
      </dsp:txXfrm>
    </dsp:sp>
    <dsp:sp modelId="{22A7A23E-46BF-4175-B847-7A8FB5249E3F}">
      <dsp:nvSpPr>
        <dsp:cNvPr id="0" name=""/>
        <dsp:cNvSpPr/>
      </dsp:nvSpPr>
      <dsp:spPr>
        <a:xfrm>
          <a:off x="716132" y="1227655"/>
          <a:ext cx="2659911" cy="265991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680CC-03FE-4F60-84F1-3E26CB128CB2}">
      <dsp:nvSpPr>
        <dsp:cNvPr id="0" name=""/>
        <dsp:cNvSpPr/>
      </dsp:nvSpPr>
      <dsp:spPr>
        <a:xfrm>
          <a:off x="2046087" y="1227655"/>
          <a:ext cx="5275774" cy="26599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+mn-lt"/>
              <a:cs typeface="Segoe UI" panose="020B0502040204020203" pitchFamily="34" charset="0"/>
            </a:rPr>
            <a:t>Permite combinar modelos, flujos, herramientas y datos bajo un mismo ecosistema.</a:t>
          </a:r>
        </a:p>
      </dsp:txBody>
      <dsp:txXfrm>
        <a:off x="2046087" y="1227655"/>
        <a:ext cx="5275774" cy="1227651"/>
      </dsp:txXfrm>
    </dsp:sp>
    <dsp:sp modelId="{92E6A1DC-6645-4CEE-88D4-D3B3B049E011}">
      <dsp:nvSpPr>
        <dsp:cNvPr id="0" name=""/>
        <dsp:cNvSpPr/>
      </dsp:nvSpPr>
      <dsp:spPr>
        <a:xfrm>
          <a:off x="1432262" y="2455306"/>
          <a:ext cx="1227651" cy="122765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68580D-69F3-48F5-AC8D-3C45318FBBAE}">
      <dsp:nvSpPr>
        <dsp:cNvPr id="0" name=""/>
        <dsp:cNvSpPr/>
      </dsp:nvSpPr>
      <dsp:spPr>
        <a:xfrm>
          <a:off x="2046087" y="2455306"/>
          <a:ext cx="5275774" cy="12276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+mn-lt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sp:txBody>
      <dsp:txXfrm>
        <a:off x="2046087" y="2455306"/>
        <a:ext cx="5275774" cy="12276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A8EFC-E820-4CD5-96A5-A07B285A1558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rgbClr val="499BA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✅ Orquestación modular: puedes cambiar flujos o nodos sin reescribir el agente.</a:t>
          </a:r>
          <a:endParaRPr lang="en-US" sz="1900" kern="1200" dirty="0"/>
        </a:p>
      </dsp:txBody>
      <dsp:txXfrm>
        <a:off x="22940" y="22940"/>
        <a:ext cx="7160195" cy="737360"/>
      </dsp:txXfrm>
    </dsp:sp>
    <dsp:sp modelId="{ECDBEFB8-687B-468D-9487-7ED4D069379C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rgbClr val="499BA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Escalabilidad: múltiples agentes o flujos pueden coexistir y reutilizar herramientas.</a:t>
          </a:r>
          <a:endParaRPr lang="en-US" sz="1900" kern="1200"/>
        </a:p>
      </dsp:txBody>
      <dsp:txXfrm>
        <a:off x="627587" y="914964"/>
        <a:ext cx="6937378" cy="737360"/>
      </dsp:txXfrm>
    </dsp:sp>
    <dsp:sp modelId="{C8481AC7-7B8E-4CC6-8CC0-43304E69056D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rgbClr val="499BA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Observabilidad: ver qué nodo se ejecutó, logs, métricas y fallos.</a:t>
          </a:r>
          <a:endParaRPr lang="en-US" sz="1900" kern="1200"/>
        </a:p>
      </dsp:txBody>
      <dsp:txXfrm>
        <a:off x="1232233" y="1806988"/>
        <a:ext cx="6937378" cy="737360"/>
      </dsp:txXfrm>
    </dsp:sp>
    <dsp:sp modelId="{1E72B747-9F32-4849-8BB2-70489A82DCC3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rgbClr val="499BA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Flexibilidad: combinar lógica condicional, contextos y herramientas en un mismo flujo.</a:t>
          </a:r>
          <a:endParaRPr lang="en-US" sz="1900" kern="1200"/>
        </a:p>
      </dsp:txBody>
      <dsp:txXfrm>
        <a:off x="1836880" y="2699012"/>
        <a:ext cx="6937378" cy="737360"/>
      </dsp:txXfrm>
    </dsp:sp>
    <dsp:sp modelId="{789CAE23-35CB-4433-AD14-E61097474FD2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rgbClr val="499BA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Mantenimiento: aislar lógica por nodo facilita evolución y corrección.</a:t>
          </a:r>
          <a:endParaRPr lang="en-US" sz="1900" kern="1200"/>
        </a:p>
      </dsp:txBody>
      <dsp:txXfrm>
        <a:off x="2441527" y="3591037"/>
        <a:ext cx="6937378" cy="737360"/>
      </dsp:txXfrm>
    </dsp:sp>
    <dsp:sp modelId="{9C462120-E814-4D47-997A-65B576C690A3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D3FFF75D-3ADB-463A-8768-FAC5A47F53F9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ACCEC50B-B0B9-4D60-BE1A-CB14D1EE09F1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B5CCDE42-40A4-4ABD-8710-2FDABAF3D4CF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14613-E492-46CA-A6F0-FC466454C6D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69EBD-C60F-4063-944E-34BC565218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011A1-BBA5-46DF-A384-BF97A7A02C4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+mn-lt"/>
              <a:cs typeface="Segoe UI" panose="020B0502040204020203" pitchFamily="34" charset="0"/>
            </a:rPr>
            <a:t>Azure Bot Service permite crear, desplegar y administrar </a:t>
          </a:r>
          <a:r>
            <a:rPr lang="es-ES" sz="2500" kern="1200" dirty="0" err="1">
              <a:latin typeface="+mn-lt"/>
              <a:cs typeface="Segoe UI" panose="020B0502040204020203" pitchFamily="34" charset="0"/>
            </a:rPr>
            <a:t>bots</a:t>
          </a:r>
          <a:r>
            <a:rPr lang="es-ES" sz="2500" kern="1200" dirty="0">
              <a:latin typeface="+mn-lt"/>
              <a:cs typeface="Segoe UI" panose="020B0502040204020203" pitchFamily="34" charset="0"/>
            </a:rPr>
            <a:t> inteligentes en la nube.</a:t>
          </a:r>
        </a:p>
      </dsp:txBody>
      <dsp:txXfrm>
        <a:off x="1435590" y="531"/>
        <a:ext cx="9080009" cy="1242935"/>
      </dsp:txXfrm>
    </dsp:sp>
    <dsp:sp modelId="{EE32A137-72C4-4D25-A1CF-EEA83C8FFF0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1C7A1-57F8-461E-B91D-8ACB44DC357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ECEDC-3CDA-4FE5-81D4-D9FFC244E23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+mn-lt"/>
              <a:cs typeface="Segoe UI" panose="020B0502040204020203" pitchFamily="34" charset="0"/>
            </a:rPr>
            <a:t>Trabaja junto con el Microsoft Bot Framework, ofreciendo SDKs, conectores y herramientas.</a:t>
          </a:r>
          <a:endParaRPr lang="es-ES" sz="2500" kern="1200" dirty="0">
            <a:latin typeface="+mn-lt"/>
            <a:cs typeface="Segoe UI" panose="020B0502040204020203" pitchFamily="34" charset="0"/>
          </a:endParaRPr>
        </a:p>
      </dsp:txBody>
      <dsp:txXfrm>
        <a:off x="1435590" y="1554201"/>
        <a:ext cx="9080009" cy="1242935"/>
      </dsp:txXfrm>
    </dsp:sp>
    <dsp:sp modelId="{264B9511-785F-405D-A154-3709FDA200C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82B6-FC54-4585-9A30-BD97E4B6368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8EA6D-8311-4A95-8541-46C9EDF04FC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+mn-lt"/>
              <a:cs typeface="Segoe UI" panose="020B0502040204020203" pitchFamily="34" charset="0"/>
            </a:rPr>
            <a:t>Los bots pueden comunicarse con usuarios en múltiples canales (Teams, Slack, Web Chat, etc.).</a:t>
          </a:r>
          <a:endParaRPr lang="es-ES" sz="2500" kern="1200" dirty="0">
            <a:latin typeface="+mn-lt"/>
            <a:cs typeface="Segoe UI" panose="020B0502040204020203" pitchFamily="34" charset="0"/>
          </a:endParaRPr>
        </a:p>
      </dsp:txBody>
      <dsp:txXfrm>
        <a:off x="1435590" y="3107870"/>
        <a:ext cx="9080009" cy="12429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FE85-C2FC-4E43-98DB-7CF9E0A37D11}">
      <dsp:nvSpPr>
        <dsp:cNvPr id="0" name=""/>
        <dsp:cNvSpPr/>
      </dsp:nvSpPr>
      <dsp:spPr>
        <a:xfrm>
          <a:off x="6100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1CC64-89BB-46F0-B126-C27479954E87}">
      <dsp:nvSpPr>
        <dsp:cNvPr id="0" name=""/>
        <dsp:cNvSpPr/>
      </dsp:nvSpPr>
      <dsp:spPr>
        <a:xfrm>
          <a:off x="238286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Canales</a:t>
          </a:r>
        </a:p>
      </dsp:txBody>
      <dsp:txXfrm>
        <a:off x="280060" y="2343387"/>
        <a:ext cx="1342732" cy="1342732"/>
      </dsp:txXfrm>
    </dsp:sp>
    <dsp:sp modelId="{B9826C60-FE70-4BA8-8143-F6CBEDBA2D22}">
      <dsp:nvSpPr>
        <dsp:cNvPr id="0" name=""/>
        <dsp:cNvSpPr/>
      </dsp:nvSpPr>
      <dsp:spPr>
        <a:xfrm>
          <a:off x="1707115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707115" y="2056171"/>
        <a:ext cx="192313" cy="205629"/>
      </dsp:txXfrm>
    </dsp:sp>
    <dsp:sp modelId="{B9A4E196-B61D-45FF-83EF-F315B5C617A6}">
      <dsp:nvSpPr>
        <dsp:cNvPr id="0" name=""/>
        <dsp:cNvSpPr/>
      </dsp:nvSpPr>
      <dsp:spPr>
        <a:xfrm>
          <a:off x="2217333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AFC58-3EC4-420F-B177-D801A6D986F0}">
      <dsp:nvSpPr>
        <dsp:cNvPr id="0" name=""/>
        <dsp:cNvSpPr/>
      </dsp:nvSpPr>
      <dsp:spPr>
        <a:xfrm>
          <a:off x="2449519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Azure Bot</a:t>
          </a:r>
        </a:p>
      </dsp:txBody>
      <dsp:txXfrm>
        <a:off x="2491293" y="2343387"/>
        <a:ext cx="1342732" cy="1342732"/>
      </dsp:txXfrm>
    </dsp:sp>
    <dsp:sp modelId="{7FA7F237-FAE3-45CE-8EA5-3611323BED38}">
      <dsp:nvSpPr>
        <dsp:cNvPr id="0" name=""/>
        <dsp:cNvSpPr/>
      </dsp:nvSpPr>
      <dsp:spPr>
        <a:xfrm>
          <a:off x="3918348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3918348" y="2056171"/>
        <a:ext cx="192313" cy="205629"/>
      </dsp:txXfrm>
    </dsp:sp>
    <dsp:sp modelId="{6B8CC3C1-DB0E-4736-9489-260EEF8D61F2}">
      <dsp:nvSpPr>
        <dsp:cNvPr id="0" name=""/>
        <dsp:cNvSpPr/>
      </dsp:nvSpPr>
      <dsp:spPr>
        <a:xfrm>
          <a:off x="4428566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6C476-6D3F-4206-A5CC-2E08115774AB}">
      <dsp:nvSpPr>
        <dsp:cNvPr id="0" name=""/>
        <dsp:cNvSpPr/>
      </dsp:nvSpPr>
      <dsp:spPr>
        <a:xfrm>
          <a:off x="4660752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AI </a:t>
          </a:r>
          <a:r>
            <a:rPr lang="es-ES" sz="2500" kern="1200" dirty="0" err="1"/>
            <a:t>Foundry</a:t>
          </a:r>
          <a:endParaRPr lang="es-ES" sz="2500" kern="1200" dirty="0"/>
        </a:p>
      </dsp:txBody>
      <dsp:txXfrm>
        <a:off x="4702526" y="2343387"/>
        <a:ext cx="1342732" cy="1342732"/>
      </dsp:txXfrm>
    </dsp:sp>
    <dsp:sp modelId="{13B77820-2B6C-450B-A317-BCAAD5D76B09}">
      <dsp:nvSpPr>
        <dsp:cNvPr id="0" name=""/>
        <dsp:cNvSpPr/>
      </dsp:nvSpPr>
      <dsp:spPr>
        <a:xfrm>
          <a:off x="6129581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6129581" y="2056171"/>
        <a:ext cx="192313" cy="205629"/>
      </dsp:txXfrm>
    </dsp:sp>
    <dsp:sp modelId="{DC2BE0D3-7768-4AE7-941E-0E59FB9ED89E}">
      <dsp:nvSpPr>
        <dsp:cNvPr id="0" name=""/>
        <dsp:cNvSpPr/>
      </dsp:nvSpPr>
      <dsp:spPr>
        <a:xfrm>
          <a:off x="6639799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DE280-3CC4-499B-A397-E75EE80FA33B}">
      <dsp:nvSpPr>
        <dsp:cNvPr id="0" name=""/>
        <dsp:cNvSpPr/>
      </dsp:nvSpPr>
      <dsp:spPr>
        <a:xfrm>
          <a:off x="6871985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MCP Server</a:t>
          </a:r>
          <a:endParaRPr lang="es-ES" sz="2500" kern="1200" dirty="0"/>
        </a:p>
      </dsp:txBody>
      <dsp:txXfrm>
        <a:off x="6913759" y="2343387"/>
        <a:ext cx="1342732" cy="1342732"/>
      </dsp:txXfrm>
    </dsp:sp>
    <dsp:sp modelId="{F10B1C8A-EFC3-4216-8FCA-CB8169C41701}">
      <dsp:nvSpPr>
        <dsp:cNvPr id="0" name=""/>
        <dsp:cNvSpPr/>
      </dsp:nvSpPr>
      <dsp:spPr>
        <a:xfrm>
          <a:off x="8340814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8340814" y="2056171"/>
        <a:ext cx="192313" cy="205629"/>
      </dsp:txXfrm>
    </dsp:sp>
    <dsp:sp modelId="{A6DB003B-576C-43EC-8548-0A629A42ED1F}">
      <dsp:nvSpPr>
        <dsp:cNvPr id="0" name=""/>
        <dsp:cNvSpPr/>
      </dsp:nvSpPr>
      <dsp:spPr>
        <a:xfrm>
          <a:off x="8851032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9A988-0E62-4CBA-8A63-83829BB9860D}">
      <dsp:nvSpPr>
        <dsp:cNvPr id="0" name=""/>
        <dsp:cNvSpPr/>
      </dsp:nvSpPr>
      <dsp:spPr>
        <a:xfrm>
          <a:off x="9083218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API</a:t>
          </a:r>
          <a:endParaRPr lang="es-ES" sz="2500" kern="1200" dirty="0"/>
        </a:p>
      </dsp:txBody>
      <dsp:txXfrm>
        <a:off x="9124992" y="2343387"/>
        <a:ext cx="1342732" cy="1342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FD07C-AF1F-46D5-9341-16F3621F2C8D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9EAFE-84B2-488D-BF12-DCFB6E736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7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C4D6-C8F0-4838-AE8E-458BDF1F38B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41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9FD6-43EB-151D-074F-8BA253AD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AF4F2E-17AC-5A44-55DB-40CF932C6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98B40A-F94E-A4A8-6BA6-7B8A352A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7C9BD4-EF7F-F678-AC59-A389323AD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C4D6-C8F0-4838-AE8E-458BDF1F38B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0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69CF3-716E-E613-153A-200265D08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3488AE-CB21-4811-EB2B-983C8EE5A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BACA1-BA60-2CB2-D98E-481258B3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55DEAE-864E-314A-266D-90C6C9BD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68D03-2D7C-8989-5A1D-9C3B6533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D55BC-0D38-3447-E640-0D7FD386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548A0B-9E99-26A5-BCED-1DAAEBCD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0F7137-C054-41F0-9F97-F440AEAE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375BC-4858-F156-71B4-CD6D049B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A6386-EB5A-FD31-DC57-21C2E2D5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92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7F6771-303F-8302-E971-2AA11FDED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EBF696-A9F0-F7CE-1D8B-7EF7450EE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7CBF0A-683B-A443-231F-260D5B1D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825009-342F-9800-C90C-DB8E62D7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3EFB0-91F3-8A7E-3519-E536CFB8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31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A000F-C227-B7E0-8A38-27934FA6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19ADC-3C0D-3F75-EC50-7048AA6B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A0017-51BA-EDE3-EC74-FC800D20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0A0D0-E894-9292-FB5B-5980817A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E40894-CAD7-8826-CCF0-66C83AA2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37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853AF-E840-B3D2-F8E5-8246EBBF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4A422D-B236-B66F-38FC-81BC116D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FF23E0-1761-8230-88BF-C85D3543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3D520-D092-6BF8-3C3E-8AD74ED1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385F58-18D5-1269-2F3A-3E2083C36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95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6C0A7-FACA-C180-034E-5F56B91B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BFF98D-693A-041D-1E61-A08914422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A36F1-71FC-6C07-1F60-3EDB5776C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A7BD80-8676-4031-CA3E-F0EE690E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048B53-4F0D-7C54-74FC-D2BCE67A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BF577C-2A17-5EE7-1768-37107FD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92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0F3F9-78D7-8833-C2BF-0AC41231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EEA8F-22B4-9122-6F04-39BD0BB63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1B6715-4C40-4C18-0DF7-3C7F01DFF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A09B25-A4F7-2EBC-EB1E-C7B5D2414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9401A2-AE7D-2306-04BE-F60364597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8E93F4-920B-90D2-1A0C-6B4065E0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4A3708-3440-F5F6-E58B-28B598BD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7A73A0-6E24-8CEA-B77D-2C7C020C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3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8BAA2-9621-69BE-F432-FD67DC46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DA88D2-D8C0-2027-27C8-100AE198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7B7FAC-B1F4-1639-BE9B-FBD93143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C9D9FE-76E7-0581-B4F0-DB154CA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B4BF99D7-765A-6740-8332-1244F4424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1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58C092-03F7-A245-C12D-0A07207A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CDE954-D843-28EF-D510-3BE02F8D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463F7F-5857-7B35-FC22-22B91F7B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360B1C90-A884-3681-F3C2-8A13BB72A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CC2F-8B47-8906-5E7D-0F1CAE2B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2B1FE8-98FD-DBEA-5BDC-9925364A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ECBD82-125F-D6C3-6EE3-E2C9AB3C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376D5E-5360-AD4E-FC74-A2BF143F8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5452C0-06EF-6F59-1C4D-9FE7BBEC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DDCBE9-553C-5F1F-1EEB-7500326A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D1476F33-2913-E39C-FA01-FBFE80C02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5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F6818-7319-A29D-DC4C-BE83176E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86079A-9C83-13DE-157E-D3E892861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DBE577-EEBE-8DFA-91F0-EF05810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6E0917-BC6F-81E8-A975-B022C51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2FB8F-638C-4120-BFE5-948070089255}" type="datetimeFigureOut">
              <a:rPr lang="es-ES" smtClean="0"/>
              <a:t>15/10/2025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71C778-ECC9-3F32-2680-B1827D34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2104CC-7B24-7F2E-1941-79F9DE2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EB267-0F9F-406B-B635-CF7B17AA5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48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DF62CB-A8AE-7E8D-6A3A-F055D735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D91265-8EA4-C3F4-0D29-0338B436A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7" name="Imagen 6" descr="Un dibujo de un edificio&#10;&#10;El contenido generado por IA puede ser incorrecto.">
            <a:extLst>
              <a:ext uri="{FF2B5EF4-FFF2-40B4-BE49-F238E27FC236}">
                <a16:creationId xmlns:a16="http://schemas.microsoft.com/office/drawing/2014/main" id="{327CBED7-2C52-D500-5A89-C639C7B548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120"/>
            <a:ext cx="12190818" cy="507274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3001886-ABC2-9FBF-1E3B-9144C7E5B4A7}"/>
              </a:ext>
            </a:extLst>
          </p:cNvPr>
          <p:cNvSpPr/>
          <p:nvPr userDrawn="1"/>
        </p:nvSpPr>
        <p:spPr>
          <a:xfrm>
            <a:off x="0" y="5866863"/>
            <a:ext cx="12192000" cy="991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13D27-AA88-313F-F2BA-960C18ECEC7B}"/>
              </a:ext>
            </a:extLst>
          </p:cNvPr>
          <p:cNvSpPr txBox="1"/>
          <p:nvPr userDrawn="1"/>
        </p:nvSpPr>
        <p:spPr>
          <a:xfrm>
            <a:off x="9278112" y="6063880"/>
            <a:ext cx="280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E0EC"/>
                </a:solidFill>
              </a:rPr>
              <a:t>#BCSummit25</a:t>
            </a:r>
            <a:endParaRPr lang="es-ES" sz="4400" b="1" dirty="0">
              <a:solidFill>
                <a:srgbClr val="00E0EC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9976A8-EE45-DE16-3668-9DB4DF57F8FE}"/>
              </a:ext>
            </a:extLst>
          </p:cNvPr>
          <p:cNvSpPr txBox="1"/>
          <p:nvPr userDrawn="1"/>
        </p:nvSpPr>
        <p:spPr>
          <a:xfrm>
            <a:off x="0" y="6125435"/>
            <a:ext cx="584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E0EC"/>
                </a:solidFill>
              </a:rPr>
              <a:t>https://aprendebusinesscentral.com/</a:t>
            </a:r>
          </a:p>
        </p:txBody>
      </p:sp>
    </p:spTree>
    <p:extLst>
      <p:ext uri="{BB962C8B-B14F-4D97-AF65-F5344CB8AC3E}">
        <p14:creationId xmlns:p14="http://schemas.microsoft.com/office/powerpoint/2010/main" val="25114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dibujo de un edificio&#10;&#10;El contenido generado por IA puede ser incorrecto.">
            <a:extLst>
              <a:ext uri="{FF2B5EF4-FFF2-40B4-BE49-F238E27FC236}">
                <a16:creationId xmlns:a16="http://schemas.microsoft.com/office/drawing/2014/main" id="{9ABFE3D0-5034-C37D-60E2-1751F941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257"/>
            <a:ext cx="12190818" cy="5072743"/>
          </a:xfrm>
          <a:prstGeom prst="rect">
            <a:avLst/>
          </a:prstGeom>
        </p:spPr>
      </p:pic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4DA62DFC-ACBF-201B-32AF-CD13A03E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57"/>
            <a:ext cx="9602581" cy="27540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9B70F81-D2F8-E0F5-1908-5B460043A5FF}"/>
              </a:ext>
            </a:extLst>
          </p:cNvPr>
          <p:cNvSpPr txBox="1"/>
          <p:nvPr/>
        </p:nvSpPr>
        <p:spPr>
          <a:xfrm>
            <a:off x="7801728" y="659169"/>
            <a:ext cx="38603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 dirty="0">
                <a:solidFill>
                  <a:srgbClr val="499BA8"/>
                </a:solidFill>
              </a:rPr>
              <a:t>Summit</a:t>
            </a:r>
            <a:endParaRPr lang="es-ES" sz="72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87D4A3-34E2-006E-2CF3-4C047F23D4FA}"/>
              </a:ext>
            </a:extLst>
          </p:cNvPr>
          <p:cNvSpPr txBox="1"/>
          <p:nvPr/>
        </p:nvSpPr>
        <p:spPr>
          <a:xfrm>
            <a:off x="5072742" y="2306790"/>
            <a:ext cx="6595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/>
              <a:t>Zaragoza</a:t>
            </a:r>
            <a:r>
              <a:rPr lang="es-ES" sz="3200" b="1" dirty="0"/>
              <a:t>, 18 de Octubre de 2025</a:t>
            </a:r>
          </a:p>
        </p:txBody>
      </p:sp>
    </p:spTree>
    <p:extLst>
      <p:ext uri="{BB962C8B-B14F-4D97-AF65-F5344CB8AC3E}">
        <p14:creationId xmlns:p14="http://schemas.microsoft.com/office/powerpoint/2010/main" val="1154328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E2FD6-86A3-313A-CAE5-B4013D5B2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API Personalizadas</a:t>
            </a:r>
          </a:p>
        </p:txBody>
      </p:sp>
      <p:pic>
        <p:nvPicPr>
          <p:cNvPr id="6" name="Marcador de posición de 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26AD081-9466-9263-B806-6F558EFEB355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3188" y="1796320"/>
            <a:ext cx="6172200" cy="3255835"/>
          </a:xfr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8B0CA6-10F9-F9B7-12F1-38BB4B42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s-ES" dirty="0"/>
              <a:t>A tener en cuenta: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Nombres coherentes en los </a:t>
            </a:r>
            <a:r>
              <a:rPr lang="es-ES" dirty="0" err="1"/>
              <a:t>endpoints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Filtros y paginación correctos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Documentación clara</a:t>
            </a:r>
          </a:p>
        </p:txBody>
      </p:sp>
    </p:spTree>
    <p:extLst>
      <p:ext uri="{BB962C8B-B14F-4D97-AF65-F5344CB8AC3E}">
        <p14:creationId xmlns:p14="http://schemas.microsoft.com/office/powerpoint/2010/main" val="301157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6FD0150-5844-023D-0E38-6BCA8DB9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525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499BA8"/>
                </a:solidFill>
              </a:rPr>
              <a:t>Veamos como se ven los datos desde la API</a:t>
            </a:r>
          </a:p>
        </p:txBody>
      </p:sp>
    </p:spTree>
    <p:extLst>
      <p:ext uri="{BB962C8B-B14F-4D97-AF65-F5344CB8AC3E}">
        <p14:creationId xmlns:p14="http://schemas.microsoft.com/office/powerpoint/2010/main" val="89876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CCF31-0860-6A81-4FD1-921D0BD0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Que es un servidor MCP</a:t>
            </a:r>
          </a:p>
        </p:txBody>
      </p:sp>
      <p:pic>
        <p:nvPicPr>
          <p:cNvPr id="6" name="Marcador de contenido 5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854A6CC-693C-5A37-A7C1-29D07991F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1935"/>
            <a:ext cx="5181600" cy="3458717"/>
          </a:xfr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DE1053-999B-B753-E816-786589149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MCP (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Protocol</a:t>
            </a:r>
            <a:r>
              <a:rPr lang="es-ES" dirty="0"/>
              <a:t>) es un estándar abierto que permite conectar aplicaciones de IA con sistemas externos.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Gracias a MCP, modelos como </a:t>
            </a:r>
            <a:r>
              <a:rPr lang="es-ES" dirty="0" err="1"/>
              <a:t>ChatGPT</a:t>
            </a:r>
            <a:r>
              <a:rPr lang="es-ES" dirty="0"/>
              <a:t> o Claude pueden acceder a datos, herramientas y procesos empresariales de forma estandarizada.</a:t>
            </a:r>
          </a:p>
        </p:txBody>
      </p:sp>
    </p:spTree>
    <p:extLst>
      <p:ext uri="{BB962C8B-B14F-4D97-AF65-F5344CB8AC3E}">
        <p14:creationId xmlns:p14="http://schemas.microsoft.com/office/powerpoint/2010/main" val="16122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182B0-3F61-DFC0-B1E9-51C02D48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>
                <a:solidFill>
                  <a:srgbClr val="499BA8"/>
                </a:solidFill>
              </a:rPr>
              <a:t>Por qué usar MCP en tus integraciones IA–ERP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E308FA8-8F8C-607D-7C2A-DD94BF3FE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628971"/>
              </p:ext>
            </p:extLst>
          </p:nvPr>
        </p:nvGraphicFramePr>
        <p:xfrm>
          <a:off x="838200" y="1888760"/>
          <a:ext cx="10515600" cy="301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78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A8EAB4-825A-4CD3-8A01-22D6F2BD4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C532C5-A276-47D2-AF01-E1943E0DD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7852C3-635C-4A22-AF15-D8310C9F9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D8972E-70D0-478B-8AD1-F7A16C3C7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FCDC0C-B729-4FB4-BA2C-ECADB5E76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973971-5888-47EC-B70F-ADD3DBEF0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B6E917-F784-4E4F-AE7E-EA285F543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8E0FCB-A35F-4103-B5C0-C9A84B6DD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C255-A423-266D-65DB-DF5D801A8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F879F91-BD36-86F6-8403-300C757D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870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499BA8"/>
                </a:solidFill>
              </a:rPr>
              <a:t>Veamos como se ven los datos desde el servidor MCP</a:t>
            </a:r>
          </a:p>
        </p:txBody>
      </p:sp>
    </p:spTree>
    <p:extLst>
      <p:ext uri="{BB962C8B-B14F-4D97-AF65-F5344CB8AC3E}">
        <p14:creationId xmlns:p14="http://schemas.microsoft.com/office/powerpoint/2010/main" val="253445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285E8-8BC1-44FB-972B-33E7BFEB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374824A2-13F4-555C-E661-9D9112C1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F1AC77-CA03-8916-1FE0-FC73060F3B20}"/>
              </a:ext>
            </a:extLst>
          </p:cNvPr>
          <p:cNvSpPr txBox="1"/>
          <p:nvPr/>
        </p:nvSpPr>
        <p:spPr>
          <a:xfrm>
            <a:off x="3935050" y="782908"/>
            <a:ext cx="391248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rgbClr val="499BA8"/>
                </a:solidFill>
              </a:rPr>
              <a:t>AI </a:t>
            </a:r>
            <a:r>
              <a:rPr lang="es-ES" sz="6000" b="1" dirty="0" err="1">
                <a:solidFill>
                  <a:srgbClr val="499BA8"/>
                </a:solidFill>
              </a:rPr>
              <a:t>Foundry</a:t>
            </a:r>
            <a:endParaRPr lang="es-ES" sz="54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6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B1080C-4CF9-60EF-6654-F68C3519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rgbClr val="499BA8"/>
                </a:solidFill>
              </a:rPr>
              <a:t>¿Qué es AI </a:t>
            </a:r>
            <a:r>
              <a:rPr lang="es-ES" sz="4000" dirty="0" err="1">
                <a:solidFill>
                  <a:srgbClr val="499BA8"/>
                </a:solidFill>
              </a:rPr>
              <a:t>Foundry</a:t>
            </a:r>
            <a:r>
              <a:rPr lang="es-ES" sz="4000" dirty="0">
                <a:solidFill>
                  <a:srgbClr val="499BA8"/>
                </a:solidFill>
              </a:rPr>
              <a:t>?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DEE809-3571-60DE-9762-DEF3117BF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558954"/>
              </p:ext>
            </p:extLst>
          </p:nvPr>
        </p:nvGraphicFramePr>
        <p:xfrm>
          <a:off x="2435069" y="1574106"/>
          <a:ext cx="7321862" cy="409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1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3AA315-B725-4E2A-968F-1441A0B64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89A321-2EEF-4FF2-B2AE-458F0026C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7A23E-46BF-4175-B847-7A8FB5249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F680CC-03FE-4F60-84F1-3E26CB128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E6A1DC-6645-4CEE-88D4-D3B3B049E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68580D-69F3-48F5-AC8D-3C45318FB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8FD3F86-FE0F-9954-BE86-B1807749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/>
              <a:t>Flujos y nodos</a:t>
            </a:r>
          </a:p>
        </p:txBody>
      </p:sp>
      <p:pic>
        <p:nvPicPr>
          <p:cNvPr id="4" name="Picture 2" descr="Captura de pantalla de un gráfico acíclico dirigido de ejemplo en el editor de flujos de avisos.">
            <a:extLst>
              <a:ext uri="{FF2B5EF4-FFF2-40B4-BE49-F238E27FC236}">
                <a16:creationId xmlns:a16="http://schemas.microsoft.com/office/drawing/2014/main" id="{20F2DAFE-B1C1-0B7B-CBCA-2AE04BE5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71885"/>
            <a:ext cx="10515600" cy="425881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06835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FAB0C-9052-10A6-7B94-7603A96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Ventajas de usar AI </a:t>
            </a:r>
            <a:r>
              <a:rPr lang="es-ES" dirty="0" err="1">
                <a:solidFill>
                  <a:srgbClr val="499BA8"/>
                </a:solidFill>
              </a:rPr>
              <a:t>Foundry</a:t>
            </a:r>
            <a:r>
              <a:rPr lang="es-ES" dirty="0">
                <a:solidFill>
                  <a:srgbClr val="499BA8"/>
                </a:solidFill>
              </a:rPr>
              <a:t> en este proyecto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9B7E777-4013-CB1C-EBAD-FC6E13B8C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026988"/>
              </p:ext>
            </p:extLst>
          </p:nvPr>
        </p:nvGraphicFramePr>
        <p:xfrm>
          <a:off x="838200" y="13759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4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A8EFC-E820-4CD5-96A5-A07B285A1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462120-E814-4D47-997A-65B576C69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DBEFB8-687B-468D-9487-7ED4D0693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FFF75D-3ADB-463A-8768-FAC5A47F5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481AC7-7B8E-4CC6-8CC0-43304E690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CEC50B-B0B9-4D60-BE1A-CB14D1EE0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72B747-9F32-4849-8BB2-70489A82DC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CCDE42-40A4-4ABD-8710-2FDABAF3D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9CAE23-35CB-4433-AD14-E61097474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5F57-2CFB-E88E-F25B-DB5B87329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7D1255E3-93ED-B370-E2FE-461A4EA7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09F7E1-E97D-E21B-E753-FDC86D844C80}"/>
              </a:ext>
            </a:extLst>
          </p:cNvPr>
          <p:cNvSpPr txBox="1"/>
          <p:nvPr/>
        </p:nvSpPr>
        <p:spPr>
          <a:xfrm>
            <a:off x="4014273" y="782908"/>
            <a:ext cx="375404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rgbClr val="499BA8"/>
                </a:solidFill>
              </a:rPr>
              <a:t>Azure BOT</a:t>
            </a:r>
            <a:endParaRPr lang="es-ES" sz="54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8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15D3CFB8-FD80-CBC9-B1C2-07C630353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6" y="2836333"/>
            <a:ext cx="2589694" cy="1185333"/>
          </a:xfrm>
          <a:prstGeom prst="rect">
            <a:avLst/>
          </a:prstGeom>
        </p:spPr>
      </p:pic>
      <p:pic>
        <p:nvPicPr>
          <p:cNvPr id="9" name="Imagen 8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164FFBD-8A8B-A5C1-5710-18276CE9E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06" y="3057294"/>
            <a:ext cx="4664434" cy="743411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20B09C50-5F76-B040-F5E4-5CB5FB5AF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11" y="1349002"/>
            <a:ext cx="3080743" cy="3594201"/>
          </a:xfrm>
          <a:prstGeom prst="rect">
            <a:avLst/>
          </a:prstGeom>
        </p:spPr>
      </p:pic>
      <p:pic>
        <p:nvPicPr>
          <p:cNvPr id="3" name="Imagen 2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EBDFA7BB-DBCC-89A8-4A30-2FB3A387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57"/>
            <a:ext cx="9602581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7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D06FC49-6499-8ED2-8DE1-B63F9E7D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¿Qué es Azure Bot Service?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22161BD-81AF-119A-E424-81DA85085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17272"/>
              </p:ext>
            </p:extLst>
          </p:nvPr>
        </p:nvGraphicFramePr>
        <p:xfrm>
          <a:off x="838200" y="13759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5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A14613-E492-46CA-A6F0-FC466454C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069EBD-C60F-4063-944E-34BC56521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B011A1-BBA5-46DF-A384-BF97A7A02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32A137-72C4-4D25-A1CF-EEA83C8FF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41C7A1-57F8-461E-B91D-8ACB44DC3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EECEDC-3CDA-4FE5-81D4-D9FFC244E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DC82B6-FC54-4585-9A30-BD97E4B63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4B9511-785F-405D-A154-3709FDA20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78EA6D-8311-4A95-8541-46C9EDF04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71A6ABC-1252-3904-F7BD-33FBFD6D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Canales compatibles con Azure Bot Service</a:t>
            </a:r>
          </a:p>
        </p:txBody>
      </p:sp>
      <p:pic>
        <p:nvPicPr>
          <p:cNvPr id="7" name="Marcador de contenido 6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FD721EA5-E5D3-1D0F-CF55-EFDEF40F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43098" y="1825625"/>
            <a:ext cx="510580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389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852019D-EB06-E522-0ADF-2E43BB20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rgbClr val="499BA8"/>
                </a:solidFill>
              </a:rPr>
              <a:t>Agente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678F88AD-EFF1-F2D2-8613-1E7E82F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312666"/>
              </p:ext>
            </p:extLst>
          </p:nvPr>
        </p:nvGraphicFramePr>
        <p:xfrm>
          <a:off x="944380" y="1319135"/>
          <a:ext cx="10515600" cy="517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A5946DD3-D4CE-AC7E-0252-6F5A2C7F43AB}"/>
              </a:ext>
            </a:extLst>
          </p:cNvPr>
          <p:cNvSpPr/>
          <p:nvPr/>
        </p:nvSpPr>
        <p:spPr>
          <a:xfrm>
            <a:off x="9623686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E0D062F6-E9A2-2C1F-BD63-A894C2C6FED6}"/>
              </a:ext>
            </a:extLst>
          </p:cNvPr>
          <p:cNvSpPr/>
          <p:nvPr/>
        </p:nvSpPr>
        <p:spPr>
          <a:xfrm>
            <a:off x="7437621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86650924-1EB2-9BD8-57DC-2754F02171A0}"/>
              </a:ext>
            </a:extLst>
          </p:cNvPr>
          <p:cNvSpPr/>
          <p:nvPr/>
        </p:nvSpPr>
        <p:spPr>
          <a:xfrm>
            <a:off x="5251556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C4A3745E-6628-4EBD-63ED-4E2EA5C79923}"/>
              </a:ext>
            </a:extLst>
          </p:cNvPr>
          <p:cNvSpPr/>
          <p:nvPr/>
        </p:nvSpPr>
        <p:spPr>
          <a:xfrm>
            <a:off x="3065491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11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B8FE85-C2FC-4E43-98DB-7CF9E0A37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B1CC64-89BB-46F0-B126-C27479954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826C60-FE70-4BA8-8143-F6CBEDBA2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A4E196-B61D-45FF-83EF-F315B5C61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3AFC58-3EC4-420F-B177-D801A6D98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A7F237-FAE3-45CE-8EA5-3611323BE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CC3C1-DB0E-4736-9489-260EEF8D61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36C476-6D3F-4206-A5CC-2E0811577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B77820-2B6C-450B-A317-BCAAD5D76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2BE0D3-7768-4AE7-941E-0E59FB9ED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6DE280-3CC4-499B-A397-E75EE80FA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B1C8A-EFC3-4216-8FCA-CB8169C4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DB003B-576C-43EC-8548-0A629A42E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B9A988-0E62-4CBA-8A63-83829BB98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7B55-0350-33D1-DB01-E6693736E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893FDA2-BB68-92F0-89EC-E8A80E76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s-ES" dirty="0">
                <a:solidFill>
                  <a:srgbClr val="499BA8"/>
                </a:solidFill>
              </a:rPr>
              <a:t>Veamos el agente</a:t>
            </a:r>
          </a:p>
        </p:txBody>
      </p:sp>
      <p:pic>
        <p:nvPicPr>
          <p:cNvPr id="3" name="Marcador de posición de imagen 2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108F4C9E-A930-1900-ADCF-92EDE88DCA4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5183188" y="1796319"/>
            <a:ext cx="6172200" cy="3255836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DAE0E5E-90F5-E8D4-D2DC-B3230CC2A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 err="1">
                <a:solidFill>
                  <a:srgbClr val="499BA8"/>
                </a:solidFill>
              </a:rPr>
              <a:t>Consideraciones</a:t>
            </a:r>
            <a:r>
              <a:rPr lang="en-US" dirty="0">
                <a:solidFill>
                  <a:srgbClr val="499BA8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9BA8"/>
                </a:solidFill>
              </a:rPr>
              <a:t>Se ha </a:t>
            </a:r>
            <a:r>
              <a:rPr lang="en-US" dirty="0" err="1">
                <a:solidFill>
                  <a:srgbClr val="499BA8"/>
                </a:solidFill>
              </a:rPr>
              <a:t>usado</a:t>
            </a:r>
            <a:r>
              <a:rPr lang="en-US" dirty="0">
                <a:solidFill>
                  <a:srgbClr val="499BA8"/>
                </a:solidFill>
              </a:rPr>
              <a:t> ChatGPT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9BA8"/>
                </a:solidFill>
              </a:rPr>
              <a:t>Se </a:t>
            </a:r>
            <a:r>
              <a:rPr lang="en-US" dirty="0" err="1">
                <a:solidFill>
                  <a:srgbClr val="499BA8"/>
                </a:solidFill>
              </a:rPr>
              <a:t>han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usado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límites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bajos</a:t>
            </a:r>
            <a:r>
              <a:rPr lang="en-US" dirty="0">
                <a:solidFill>
                  <a:srgbClr val="499BA8"/>
                </a:solidFill>
              </a:rPr>
              <a:t> de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99BA8"/>
                </a:solidFill>
              </a:rPr>
              <a:t>Está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todo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montado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 dirty="0" err="1">
                <a:solidFill>
                  <a:srgbClr val="499BA8"/>
                </a:solidFill>
              </a:rPr>
              <a:t>en</a:t>
            </a:r>
            <a:r>
              <a:rPr lang="en-US" dirty="0">
                <a:solidFill>
                  <a:srgbClr val="499BA8"/>
                </a:solidFill>
              </a:rPr>
              <a:t> un CDX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9BA8"/>
                </a:solidFill>
              </a:rPr>
              <a:t>No hay </a:t>
            </a:r>
            <a:r>
              <a:rPr lang="en-US" dirty="0" err="1">
                <a:solidFill>
                  <a:srgbClr val="499BA8"/>
                </a:solidFill>
              </a:rPr>
              <a:t>controles</a:t>
            </a:r>
            <a:r>
              <a:rPr lang="en-US" dirty="0">
                <a:solidFill>
                  <a:srgbClr val="499BA8"/>
                </a:solidFill>
              </a:rPr>
              <a:t> de </a:t>
            </a:r>
            <a:r>
              <a:rPr lang="en-US" dirty="0" err="1">
                <a:solidFill>
                  <a:srgbClr val="499BA8"/>
                </a:solidFill>
              </a:rPr>
              <a:t>errores</a:t>
            </a:r>
            <a:r>
              <a:rPr lang="en-US" dirty="0">
                <a:solidFill>
                  <a:srgbClr val="499BA8"/>
                </a:solidFill>
              </a:rPr>
              <a:t>, </a:t>
            </a:r>
            <a:r>
              <a:rPr lang="en-US" dirty="0" err="1">
                <a:solidFill>
                  <a:srgbClr val="499BA8"/>
                </a:solidFill>
              </a:rPr>
              <a:t>ni</a:t>
            </a:r>
            <a:r>
              <a:rPr lang="en-US" dirty="0">
                <a:solidFill>
                  <a:srgbClr val="499BA8"/>
                </a:solidFill>
              </a:rPr>
              <a:t> </a:t>
            </a:r>
            <a:r>
              <a:rPr lang="en-US">
                <a:solidFill>
                  <a:srgbClr val="499BA8"/>
                </a:solidFill>
              </a:rPr>
              <a:t>de timeout.</a:t>
            </a:r>
            <a:endParaRPr lang="en-US" dirty="0">
              <a:solidFill>
                <a:srgbClr val="499BA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99B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1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8500-F2C3-2454-6791-F8C08095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08044FD0-EA5E-6386-7B3B-77A135F1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0"/>
            <a:ext cx="5532119" cy="158664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841F69-2C6B-1D03-5D00-FE26CDAA4978}"/>
              </a:ext>
            </a:extLst>
          </p:cNvPr>
          <p:cNvSpPr txBox="1"/>
          <p:nvPr/>
        </p:nvSpPr>
        <p:spPr>
          <a:xfrm>
            <a:off x="8205972" y="85020"/>
            <a:ext cx="3662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499BA8"/>
                </a:solidFill>
              </a:rPr>
              <a:t>Summit</a:t>
            </a:r>
          </a:p>
          <a:p>
            <a:pPr algn="ctr"/>
            <a:r>
              <a:rPr lang="es-ES" sz="4000" b="1" dirty="0">
                <a:solidFill>
                  <a:srgbClr val="499BA8"/>
                </a:solidFill>
              </a:rPr>
              <a:t>Zaragoza 2025</a:t>
            </a:r>
            <a:endParaRPr lang="es-ES" sz="7200" b="1" dirty="0">
              <a:solidFill>
                <a:srgbClr val="499BA8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40007A-6F44-3B42-7F92-A717E764B425}"/>
              </a:ext>
            </a:extLst>
          </p:cNvPr>
          <p:cNvSpPr txBox="1"/>
          <p:nvPr/>
        </p:nvSpPr>
        <p:spPr>
          <a:xfrm>
            <a:off x="4386019" y="1531570"/>
            <a:ext cx="28740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rgbClr val="499BA8"/>
                </a:solidFill>
              </a:rPr>
              <a:t>Gracias</a:t>
            </a:r>
            <a:endParaRPr lang="es-ES" sz="54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82E91-29EA-3F7F-8594-90CF9E3C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189BCC04-44D0-0996-3717-329359D5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6" y="2836333"/>
            <a:ext cx="2589694" cy="1185333"/>
          </a:xfrm>
          <a:prstGeom prst="rect">
            <a:avLst/>
          </a:prstGeom>
        </p:spPr>
      </p:pic>
      <p:pic>
        <p:nvPicPr>
          <p:cNvPr id="9" name="Imagen 8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FB787B96-2D76-92E4-D186-FD9DD50DC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06" y="3057294"/>
            <a:ext cx="4664434" cy="743411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E435B520-C900-041F-5F84-795B2E84D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11" y="1349002"/>
            <a:ext cx="3080743" cy="3594201"/>
          </a:xfrm>
          <a:prstGeom prst="rect">
            <a:avLst/>
          </a:prstGeom>
        </p:spPr>
      </p:pic>
      <p:pic>
        <p:nvPicPr>
          <p:cNvPr id="3" name="Imagen 2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78D12BDC-3EC3-F8A2-348E-71FE47CC1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57"/>
            <a:ext cx="9602581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9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2D248-FD2D-A8D5-2569-D118C889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C6C2D0BF-E69D-4766-48CD-801631414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B8BD92A-75EF-4DFE-189F-922234D6FF66}"/>
              </a:ext>
            </a:extLst>
          </p:cNvPr>
          <p:cNvSpPr txBox="1"/>
          <p:nvPr/>
        </p:nvSpPr>
        <p:spPr>
          <a:xfrm>
            <a:off x="3889613" y="290679"/>
            <a:ext cx="78741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499BA8"/>
                </a:solidFill>
              </a:rPr>
              <a:t>Crear un Agente de Business Central en Business Central</a:t>
            </a:r>
            <a:endParaRPr lang="es-ES" sz="2400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9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6F82-BDEC-7F63-A61E-19BAA3AE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CFFA6EEB-2E1C-C8EA-1787-C80D89E3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A8E34A-87B9-B247-C2E4-45D7EB9F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r="1420"/>
          <a:stretch/>
        </p:blipFill>
        <p:spPr>
          <a:xfrm>
            <a:off x="7787507" y="1044053"/>
            <a:ext cx="3616657" cy="4415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ECDA43-9472-1AFD-12AA-84ED3D4C6A25}"/>
              </a:ext>
            </a:extLst>
          </p:cNvPr>
          <p:cNvSpPr txBox="1"/>
          <p:nvPr/>
        </p:nvSpPr>
        <p:spPr>
          <a:xfrm>
            <a:off x="268475" y="1737342"/>
            <a:ext cx="6867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b="1" dirty="0">
                <a:solidFill>
                  <a:srgbClr val="499BA8"/>
                </a:solidFill>
              </a:rPr>
              <a:t>Ignacio</a:t>
            </a:r>
            <a:r>
              <a:rPr lang="es-ES" sz="5400" dirty="0"/>
              <a:t> </a:t>
            </a:r>
            <a:r>
              <a:rPr lang="es-ES" sz="5400" b="1" dirty="0">
                <a:solidFill>
                  <a:srgbClr val="499BA8"/>
                </a:solidFill>
              </a:rPr>
              <a:t>Pablo Cerdán</a:t>
            </a:r>
            <a:br>
              <a:rPr lang="es-ES" sz="5400" b="1" dirty="0">
                <a:solidFill>
                  <a:srgbClr val="499BA8"/>
                </a:solidFill>
              </a:rPr>
            </a:br>
            <a:r>
              <a:rPr lang="es-ES" sz="5400" b="1" dirty="0">
                <a:solidFill>
                  <a:srgbClr val="499BA8"/>
                </a:solidFill>
              </a:rPr>
              <a:t>“Nacho”</a:t>
            </a:r>
            <a:endParaRPr lang="es-ES" dirty="0">
              <a:solidFill>
                <a:srgbClr val="00E0EC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82FC7A-E926-77FE-5743-A468893D579F}"/>
              </a:ext>
            </a:extLst>
          </p:cNvPr>
          <p:cNvSpPr txBox="1"/>
          <p:nvPr/>
        </p:nvSpPr>
        <p:spPr>
          <a:xfrm>
            <a:off x="268475" y="3808483"/>
            <a:ext cx="6867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00E0EC"/>
                </a:solidFill>
              </a:rPr>
              <a:t>igpablocerdan</a:t>
            </a:r>
            <a:endParaRPr lang="en-US" sz="5400" b="1" dirty="0">
              <a:solidFill>
                <a:srgbClr val="00E0EC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38F-12CA-57F5-6BAE-D7B1A5C4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2AC87D27-82EF-ED83-D36E-7F0A8798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graphicFrame>
        <p:nvGraphicFramePr>
          <p:cNvPr id="4" name="Content Placeholder 11">
            <a:extLst>
              <a:ext uri="{FF2B5EF4-FFF2-40B4-BE49-F238E27FC236}">
                <a16:creationId xmlns:a16="http://schemas.microsoft.com/office/drawing/2014/main" id="{DC29ACBB-A7ED-5937-20CD-7A6D54E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97907"/>
              </p:ext>
            </p:extLst>
          </p:nvPr>
        </p:nvGraphicFramePr>
        <p:xfrm>
          <a:off x="4393270" y="560612"/>
          <a:ext cx="7481738" cy="4973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C763DAA3-3EC0-71A9-6C00-57C0C12B1535}"/>
              </a:ext>
            </a:extLst>
          </p:cNvPr>
          <p:cNvSpPr txBox="1"/>
          <p:nvPr/>
        </p:nvSpPr>
        <p:spPr>
          <a:xfrm>
            <a:off x="700226" y="2366049"/>
            <a:ext cx="28073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rgbClr val="499BA8"/>
                </a:solidFill>
              </a:rPr>
              <a:t>Agenda</a:t>
            </a:r>
            <a:endParaRPr lang="es-ES" sz="54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9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C6170-4418-447C-15DC-C6D3AF0B7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conjunto de letras blancas en un fondo blanco&#10;&#10;El contenido generado por IA puede ser incorrecto.">
            <a:extLst>
              <a:ext uri="{FF2B5EF4-FFF2-40B4-BE49-F238E27FC236}">
                <a16:creationId xmlns:a16="http://schemas.microsoft.com/office/drawing/2014/main" id="{7E00F460-9D72-6FEE-762E-BFF65ECDF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10051"/>
            <a:ext cx="2761993" cy="7921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6EA4AA-E137-C03E-025E-5E84F60CCCF3}"/>
              </a:ext>
            </a:extLst>
          </p:cNvPr>
          <p:cNvSpPr txBox="1"/>
          <p:nvPr/>
        </p:nvSpPr>
        <p:spPr>
          <a:xfrm>
            <a:off x="2833722" y="782908"/>
            <a:ext cx="611513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rgbClr val="499BA8"/>
                </a:solidFill>
              </a:rPr>
              <a:t>API y MCP Server</a:t>
            </a:r>
            <a:endParaRPr lang="es-ES" sz="5400" b="1" dirty="0">
              <a:solidFill>
                <a:srgbClr val="499BA8"/>
              </a:solidFill>
            </a:endParaRPr>
          </a:p>
          <a:p>
            <a:pPr algn="ctr"/>
            <a:endParaRPr lang="es-ES" dirty="0">
              <a:solidFill>
                <a:srgbClr val="00E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1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5BB5F-EA82-67C6-9719-F2BA696E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rgbClr val="499BA8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¿Qué es una API (y por qué le interesa a la IA)?</a:t>
            </a:r>
            <a:br>
              <a:rPr lang="es-ES" sz="3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000" dirty="0">
                <a:solidFill>
                  <a:srgbClr val="499BA8"/>
                </a:solidFill>
                <a:latin typeface="+mn-lt"/>
                <a:cs typeface="Segoe UI" panose="020B0502040204020203" pitchFamily="34" charset="0"/>
              </a:rPr>
              <a:t>Una API (</a:t>
            </a:r>
            <a:r>
              <a:rPr lang="es-ES" sz="2000" dirty="0" err="1">
                <a:solidFill>
                  <a:srgbClr val="499BA8"/>
                </a:solidFill>
                <a:latin typeface="+mn-lt"/>
                <a:cs typeface="Segoe UI" panose="020B0502040204020203" pitchFamily="34" charset="0"/>
              </a:rPr>
              <a:t>Application</a:t>
            </a:r>
            <a:r>
              <a:rPr lang="es-ES" sz="2000" dirty="0">
                <a:solidFill>
                  <a:srgbClr val="499BA8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499BA8"/>
                </a:solidFill>
                <a:latin typeface="+mn-lt"/>
                <a:cs typeface="Segoe UI" panose="020B0502040204020203" pitchFamily="34" charset="0"/>
              </a:rPr>
              <a:t>Programming</a:t>
            </a:r>
            <a:r>
              <a:rPr lang="es-ES" sz="2000" dirty="0">
                <a:solidFill>
                  <a:srgbClr val="499BA8"/>
                </a:solidFill>
                <a:latin typeface="+mn-lt"/>
                <a:cs typeface="Segoe UI" panose="020B0502040204020203" pitchFamily="34" charset="0"/>
              </a:rPr>
              <a:t> Interface) es un conjunto de reglas que permiten que una aplicación hable con otra.</a:t>
            </a:r>
            <a:endParaRPr lang="es-ES" sz="2000" dirty="0">
              <a:solidFill>
                <a:srgbClr val="499BA8"/>
              </a:solidFill>
              <a:latin typeface="+mn-lt"/>
            </a:endParaRP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38F6667F-D8D1-1A5B-8D02-1222655C9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092470"/>
              </p:ext>
            </p:extLst>
          </p:nvPr>
        </p:nvGraphicFramePr>
        <p:xfrm>
          <a:off x="2032000" y="1690688"/>
          <a:ext cx="8128000" cy="3975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5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09E07DB-026E-43CC-ACCF-85D532E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850F27A-8F3C-4C09-9F83-52CC80410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6AB8C0D-855F-4FA6-931C-B6D28E57CF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D60FDC5-F108-41D9-AA0D-71A536CB6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C4D13-5E92-249D-A94B-DC859047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dirty="0">
                <a:solidFill>
                  <a:srgbClr val="499BA8"/>
                </a:solidFill>
              </a:rPr>
              <a:t>Tipos de API en Business Central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9FB446E3-D34D-9DCF-587F-AA7E1F91B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9409983"/>
              </p:ext>
            </p:extLst>
          </p:nvPr>
        </p:nvGraphicFramePr>
        <p:xfrm>
          <a:off x="2387600" y="1281728"/>
          <a:ext cx="7416800" cy="4294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50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6E0D84A-CC4A-4652-86A7-6FD3D5CA0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1F322CD-73C9-4704-8543-09EAA9DD1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8F17243-499C-46DF-8FBB-D5C214F90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F6805C2-9883-4826-B0FB-08B3565A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1749304-89A6-DE81-A7E4-998C5B8CECE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1" y="489443"/>
            <a:ext cx="9387162" cy="4947239"/>
          </a:xfrm>
        </p:spPr>
      </p:pic>
    </p:spTree>
    <p:extLst>
      <p:ext uri="{BB962C8B-B14F-4D97-AF65-F5344CB8AC3E}">
        <p14:creationId xmlns:p14="http://schemas.microsoft.com/office/powerpoint/2010/main" val="1895213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552</Words>
  <Application>Microsoft Office PowerPoint</Application>
  <PresentationFormat>Panorámica</PresentationFormat>
  <Paragraphs>74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Segoe UI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una API (y por qué le interesa a la IA)? Una API (Application Programming Interface) es un conjunto de reglas que permiten que una aplicación hable con otra.</vt:lpstr>
      <vt:lpstr>Tipos de API en Business Central</vt:lpstr>
      <vt:lpstr>Presentación de PowerPoint</vt:lpstr>
      <vt:lpstr>API Personalizadas</vt:lpstr>
      <vt:lpstr>Veamos como se ven los datos desde la API</vt:lpstr>
      <vt:lpstr>Que es un servidor MCP</vt:lpstr>
      <vt:lpstr>Por qué usar MCP en tus integraciones IA–ERP</vt:lpstr>
      <vt:lpstr>Veamos como se ven los datos desde el servidor MCP</vt:lpstr>
      <vt:lpstr>Presentación de PowerPoint</vt:lpstr>
      <vt:lpstr>¿Qué es AI Foundry?</vt:lpstr>
      <vt:lpstr>Flujos y nodos</vt:lpstr>
      <vt:lpstr>Ventajas de usar AI Foundry en este proyecto</vt:lpstr>
      <vt:lpstr>Presentación de PowerPoint</vt:lpstr>
      <vt:lpstr>¿Qué es Azure Bot Service?</vt:lpstr>
      <vt:lpstr>Canales compatibles con Azure Bot Service</vt:lpstr>
      <vt:lpstr>Agente</vt:lpstr>
      <vt:lpstr>Veamos el agente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Corella</dc:creator>
  <cp:lastModifiedBy>Ignacio Pablo Cerdán</cp:lastModifiedBy>
  <cp:revision>8</cp:revision>
  <dcterms:created xsi:type="dcterms:W3CDTF">2025-08-14T22:08:46Z</dcterms:created>
  <dcterms:modified xsi:type="dcterms:W3CDTF">2025-10-15T15:44:05Z</dcterms:modified>
</cp:coreProperties>
</file>